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64320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Математический досуг</a:t>
            </a:r>
            <a:br>
              <a:rPr lang="ru-RU" sz="2800" dirty="0" smtClean="0"/>
            </a:br>
            <a:r>
              <a:rPr lang="ru-RU" sz="2800" dirty="0" smtClean="0"/>
              <a:t>«Путешествие в деревню «</a:t>
            </a:r>
            <a:r>
              <a:rPr lang="ru-RU" sz="2800" dirty="0" err="1" smtClean="0"/>
              <a:t>Сказкино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(группа №3 «Светлячок» ср. возраст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643446"/>
            <a:ext cx="5000660" cy="18573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Воспитатели: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Утепова</a:t>
            </a:r>
            <a:r>
              <a:rPr lang="ru-RU" sz="2400" dirty="0" smtClean="0">
                <a:solidFill>
                  <a:schemeClr val="tx1"/>
                </a:solidFill>
              </a:rPr>
              <a:t> М.Б.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Марчукова</a:t>
            </a:r>
            <a:r>
              <a:rPr lang="ru-RU" sz="2400" dirty="0" smtClean="0">
                <a:solidFill>
                  <a:schemeClr val="tx1"/>
                </a:solidFill>
              </a:rPr>
              <a:t> С.В.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Апрель 2014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4071966" cy="548324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1800" dirty="0" smtClean="0"/>
              <a:t>Ребята, посмотрите, мы с вами дошли</a:t>
            </a:r>
          </a:p>
          <a:p>
            <a:pPr>
              <a:buNone/>
            </a:pPr>
            <a:r>
              <a:rPr lang="ru-RU" sz="1800" dirty="0" smtClean="0"/>
              <a:t>до конца деревни и на окраине </a:t>
            </a:r>
          </a:p>
          <a:p>
            <a:pPr>
              <a:buNone/>
            </a:pPr>
            <a:r>
              <a:rPr lang="ru-RU" sz="1800" dirty="0" smtClean="0"/>
              <a:t>остался только один домик. Кто- же </a:t>
            </a:r>
          </a:p>
          <a:p>
            <a:pPr>
              <a:buNone/>
            </a:pPr>
            <a:r>
              <a:rPr lang="ru-RU" sz="1800" dirty="0" smtClean="0"/>
              <a:t>живет в этом домике? И нас снова</a:t>
            </a:r>
          </a:p>
          <a:p>
            <a:pPr>
              <a:buNone/>
            </a:pPr>
            <a:r>
              <a:rPr lang="ru-RU" sz="1800" dirty="0" smtClean="0"/>
              <a:t>ждет загадка: </a:t>
            </a:r>
          </a:p>
          <a:p>
            <a:pPr>
              <a:buNone/>
            </a:pPr>
            <a:r>
              <a:rPr lang="ru-RU" sz="1800" dirty="0" smtClean="0"/>
              <a:t>           «Жили-были семь ребят,</a:t>
            </a:r>
          </a:p>
          <a:p>
            <a:pPr>
              <a:buNone/>
            </a:pPr>
            <a:r>
              <a:rPr lang="ru-RU" sz="1800" dirty="0" smtClean="0"/>
              <a:t>             Белых маленьких зверят!</a:t>
            </a:r>
          </a:p>
          <a:p>
            <a:pPr>
              <a:buNone/>
            </a:pPr>
            <a:r>
              <a:rPr lang="ru-RU" sz="1800" dirty="0" smtClean="0"/>
              <a:t>             Мама очень их любила,</a:t>
            </a:r>
          </a:p>
          <a:p>
            <a:pPr>
              <a:buNone/>
            </a:pPr>
            <a:r>
              <a:rPr lang="ru-RU" sz="1800" dirty="0" smtClean="0"/>
              <a:t>             Молочком деток поила.»</a:t>
            </a:r>
          </a:p>
          <a:p>
            <a:pPr>
              <a:buNone/>
            </a:pPr>
            <a:r>
              <a:rPr lang="ru-RU" sz="1800" dirty="0" smtClean="0"/>
              <a:t>Ну конечно, это домик Козы и </a:t>
            </a:r>
          </a:p>
          <a:p>
            <a:pPr>
              <a:buNone/>
            </a:pPr>
            <a:r>
              <a:rPr lang="ru-RU" sz="1800" dirty="0" smtClean="0"/>
              <a:t>семерых козлят.</a:t>
            </a:r>
          </a:p>
          <a:p>
            <a:pPr>
              <a:buNone/>
            </a:pPr>
            <a:r>
              <a:rPr lang="ru-RU" sz="1800" dirty="0" smtClean="0"/>
              <a:t>А вот и они встречают нас.</a:t>
            </a:r>
          </a:p>
          <a:p>
            <a:pPr>
              <a:buNone/>
            </a:pPr>
            <a:r>
              <a:rPr lang="ru-RU" sz="1800" dirty="0" smtClean="0"/>
              <a:t>(Одеть на детей шапочки козлят, козы </a:t>
            </a:r>
          </a:p>
          <a:p>
            <a:pPr>
              <a:buNone/>
            </a:pPr>
            <a:r>
              <a:rPr lang="ru-RU" sz="1800" dirty="0" smtClean="0"/>
              <a:t>и волка). Как их много! </a:t>
            </a:r>
          </a:p>
          <a:p>
            <a:pPr>
              <a:buNone/>
            </a:pPr>
            <a:r>
              <a:rPr lang="ru-RU" sz="1800" dirty="0" smtClean="0"/>
              <a:t>Задание: посчитать персонажей сказки;</a:t>
            </a:r>
          </a:p>
          <a:p>
            <a:pPr>
              <a:buNone/>
            </a:pPr>
            <a:r>
              <a:rPr lang="ru-RU" sz="1800" dirty="0" smtClean="0"/>
              <a:t>Определить какой по счету стоит коза, </a:t>
            </a:r>
          </a:p>
          <a:p>
            <a:pPr>
              <a:buNone/>
            </a:pPr>
            <a:r>
              <a:rPr lang="ru-RU" sz="1800" dirty="0" smtClean="0"/>
              <a:t>волк, козленок(имя ребенка).</a:t>
            </a:r>
          </a:p>
          <a:p>
            <a:pPr>
              <a:buNone/>
            </a:pPr>
            <a:r>
              <a:rPr lang="ru-RU" sz="1800" dirty="0" smtClean="0"/>
              <a:t>Козлята большие озорники, они очень любят</a:t>
            </a:r>
          </a:p>
          <a:p>
            <a:pPr>
              <a:buNone/>
            </a:pPr>
            <a:r>
              <a:rPr lang="ru-RU" sz="1800" dirty="0" smtClean="0"/>
              <a:t>танцевать и приглашают вас потанцевать с ними.</a:t>
            </a:r>
          </a:p>
          <a:p>
            <a:pPr>
              <a:buNone/>
            </a:pPr>
            <a:r>
              <a:rPr lang="ru-RU" sz="1800" dirty="0" smtClean="0"/>
              <a:t>А еще они хотят подарить вам фотографии </a:t>
            </a:r>
          </a:p>
          <a:p>
            <a:pPr>
              <a:buNone/>
            </a:pPr>
            <a:r>
              <a:rPr lang="ru-RU" sz="1800" dirty="0" smtClean="0"/>
              <a:t>жителей деревни «</a:t>
            </a:r>
            <a:r>
              <a:rPr lang="ru-RU" sz="1800" dirty="0" err="1" smtClean="0"/>
              <a:t>Сказкино</a:t>
            </a:r>
            <a:r>
              <a:rPr lang="ru-RU" sz="1800" dirty="0" smtClean="0"/>
              <a:t>». Но они черно-белые, и </a:t>
            </a:r>
          </a:p>
          <a:p>
            <a:pPr>
              <a:buNone/>
            </a:pPr>
            <a:r>
              <a:rPr lang="ru-RU" sz="1800" dirty="0" smtClean="0"/>
              <a:t>козлята просят вас раскрасить их.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5" name="Содержимое 4" descr="_DSC21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642918"/>
            <a:ext cx="4572032" cy="50006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29566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математического досуга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Закрепить у детей навыки количественного и порядкового счета в пределах 10.</a:t>
            </a:r>
          </a:p>
          <a:p>
            <a:r>
              <a:rPr lang="ru-RU" sz="2400" dirty="0" smtClean="0"/>
              <a:t>2. Закрепить у детей умение обозначать количество множеств соответствующей цифрой.</a:t>
            </a:r>
          </a:p>
          <a:p>
            <a:r>
              <a:rPr lang="ru-RU" sz="2400" dirty="0" smtClean="0"/>
              <a:t>3. Совершенствовать умение сравнивать предметы по величине.</a:t>
            </a:r>
          </a:p>
          <a:p>
            <a:r>
              <a:rPr lang="ru-RU" sz="2400" dirty="0" smtClean="0"/>
              <a:t>4. Закрепить знания о геометрических фигурах.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4071966" cy="5268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Ребята, вы любите путешествовать?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сегодня мы с вами отправимся в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путешествие. Мы встанем дружно         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друг за другом - это наш поезд, 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повезет он нас в деревню.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Вагончики, вагончики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По рельсам тарахтят.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Везут в деревню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Сказкино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Компанию ребят!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мы с вами и приехали. Смотрите,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нарядных и ярких домиков в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деревне. Как вы думаете, кто живет 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этой  деревне и в этих домиках?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_DSC20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857232"/>
            <a:ext cx="4714908" cy="47149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4281518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Что – бы узнать, кто живет в первом </a:t>
            </a:r>
          </a:p>
          <a:p>
            <a:pPr>
              <a:buNone/>
            </a:pPr>
            <a:r>
              <a:rPr lang="ru-RU" sz="1800" dirty="0" smtClean="0"/>
              <a:t>домике, надо отгадать загадку.</a:t>
            </a:r>
          </a:p>
          <a:p>
            <a:pPr>
              <a:buNone/>
            </a:pPr>
            <a:r>
              <a:rPr lang="ru-RU" sz="1800" dirty="0" smtClean="0"/>
              <a:t>Послушайте внимательно:</a:t>
            </a:r>
          </a:p>
          <a:p>
            <a:pPr>
              <a:buNone/>
            </a:pPr>
            <a:r>
              <a:rPr lang="ru-RU" sz="1800" dirty="0" smtClean="0"/>
              <a:t>        « Как-то раз в лесу густом</a:t>
            </a:r>
          </a:p>
          <a:p>
            <a:pPr>
              <a:buNone/>
            </a:pPr>
            <a:r>
              <a:rPr lang="ru-RU" sz="1800" dirty="0" smtClean="0"/>
              <a:t>        Вырос домик под кустом.</a:t>
            </a:r>
          </a:p>
          <a:p>
            <a:pPr>
              <a:buNone/>
            </a:pPr>
            <a:r>
              <a:rPr lang="ru-RU" sz="1800" dirty="0" smtClean="0"/>
              <a:t>        Всем хватило места в нем,</a:t>
            </a:r>
          </a:p>
          <a:p>
            <a:pPr>
              <a:buNone/>
            </a:pPr>
            <a:r>
              <a:rPr lang="ru-RU" sz="1800" dirty="0" smtClean="0"/>
              <a:t>        Вот какой чудесный дом!</a:t>
            </a:r>
          </a:p>
          <a:p>
            <a:pPr>
              <a:buNone/>
            </a:pPr>
            <a:r>
              <a:rPr lang="ru-RU" sz="1800" dirty="0" smtClean="0"/>
              <a:t>       «</a:t>
            </a:r>
            <a:r>
              <a:rPr lang="ru-RU" sz="1800" dirty="0" err="1" smtClean="0"/>
              <a:t>Дзинь-ля-ля</a:t>
            </a:r>
            <a:r>
              <a:rPr lang="ru-RU" sz="1800" dirty="0" smtClean="0"/>
              <a:t>»-поет синичка.</a:t>
            </a:r>
          </a:p>
          <a:p>
            <a:pPr>
              <a:buNone/>
            </a:pPr>
            <a:r>
              <a:rPr lang="ru-RU" sz="1800" dirty="0" smtClean="0"/>
              <a:t>        Это сказка – (Рукавичка).»</a:t>
            </a:r>
          </a:p>
          <a:p>
            <a:pPr>
              <a:buNone/>
            </a:pPr>
            <a:r>
              <a:rPr lang="ru-RU" sz="1800" dirty="0" smtClean="0"/>
              <a:t>Молодцы, правильно отгадали </a:t>
            </a:r>
          </a:p>
          <a:p>
            <a:pPr>
              <a:buNone/>
            </a:pPr>
            <a:r>
              <a:rPr lang="ru-RU" sz="1800" dirty="0" smtClean="0"/>
              <a:t>загадку! Посмотрите, сколько  </a:t>
            </a:r>
          </a:p>
          <a:p>
            <a:pPr>
              <a:buNone/>
            </a:pPr>
            <a:r>
              <a:rPr lang="ru-RU" sz="1800" dirty="0" smtClean="0"/>
              <a:t>рукавичек у нас! Их много и они все </a:t>
            </a:r>
          </a:p>
          <a:p>
            <a:pPr>
              <a:buNone/>
            </a:pPr>
            <a:r>
              <a:rPr lang="ru-RU" sz="1800" dirty="0" smtClean="0"/>
              <a:t>перепутались.</a:t>
            </a:r>
          </a:p>
          <a:p>
            <a:pPr>
              <a:buNone/>
            </a:pPr>
            <a:r>
              <a:rPr lang="ru-RU" sz="1800" dirty="0" smtClean="0"/>
              <a:t>Задание: подобрать пару к рукавице </a:t>
            </a:r>
          </a:p>
          <a:p>
            <a:pPr>
              <a:buNone/>
            </a:pPr>
            <a:r>
              <a:rPr lang="ru-RU" sz="1800" dirty="0" smtClean="0"/>
              <a:t>по цвету и рисунку.</a:t>
            </a:r>
          </a:p>
          <a:p>
            <a:pPr>
              <a:buNone/>
            </a:pPr>
            <a:r>
              <a:rPr lang="ru-RU" sz="1800" dirty="0" smtClean="0"/>
              <a:t>Молодцы, ребята! Отлично справились с</a:t>
            </a:r>
          </a:p>
          <a:p>
            <a:pPr>
              <a:buNone/>
            </a:pPr>
            <a:r>
              <a:rPr lang="ru-RU" sz="1800" dirty="0" smtClean="0"/>
              <a:t>заданием!</a:t>
            </a:r>
          </a:p>
        </p:txBody>
      </p:sp>
      <p:pic>
        <p:nvPicPr>
          <p:cNvPr id="5" name="Содержимое 4" descr="_DSC20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000108"/>
            <a:ext cx="4143404" cy="4204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4281518" cy="56975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А нас с вами ждут в гости в следующем </a:t>
            </a:r>
          </a:p>
          <a:p>
            <a:pPr>
              <a:buNone/>
            </a:pPr>
            <a:r>
              <a:rPr lang="ru-RU" sz="1800" dirty="0" smtClean="0"/>
              <a:t>домике. А кто в нем хозяин, мы </a:t>
            </a:r>
          </a:p>
          <a:p>
            <a:pPr>
              <a:buNone/>
            </a:pPr>
            <a:r>
              <a:rPr lang="ru-RU" sz="1800" dirty="0" smtClean="0"/>
              <a:t>узнаем, если отгадаем загадку:</a:t>
            </a:r>
          </a:p>
          <a:p>
            <a:pPr>
              <a:buNone/>
            </a:pPr>
            <a:r>
              <a:rPr lang="ru-RU" sz="1800" dirty="0" smtClean="0"/>
              <a:t>      « Из муки он был мешен,</a:t>
            </a:r>
          </a:p>
          <a:p>
            <a:pPr>
              <a:buNone/>
            </a:pPr>
            <a:r>
              <a:rPr lang="ru-RU" sz="1800" dirty="0" smtClean="0"/>
              <a:t>       На окошке был стужен.</a:t>
            </a:r>
          </a:p>
          <a:p>
            <a:pPr>
              <a:buNone/>
            </a:pPr>
            <a:r>
              <a:rPr lang="ru-RU" sz="1800" dirty="0" smtClean="0"/>
              <a:t>       Убежал от бабки с дедом,</a:t>
            </a:r>
          </a:p>
          <a:p>
            <a:pPr>
              <a:buNone/>
            </a:pPr>
            <a:r>
              <a:rPr lang="ru-RU" sz="1800" dirty="0" smtClean="0"/>
              <a:t>       А лисе он стал обедом.»</a:t>
            </a:r>
          </a:p>
          <a:p>
            <a:pPr>
              <a:buNone/>
            </a:pPr>
            <a:r>
              <a:rPr lang="ru-RU" sz="1800" dirty="0" smtClean="0"/>
              <a:t>                                  (Колобок).</a:t>
            </a:r>
          </a:p>
          <a:p>
            <a:pPr>
              <a:buNone/>
            </a:pPr>
            <a:r>
              <a:rPr lang="ru-RU" sz="1800" dirty="0" smtClean="0"/>
              <a:t>Правильно, ребята! В этом домике </a:t>
            </a:r>
          </a:p>
          <a:p>
            <a:pPr>
              <a:buNone/>
            </a:pPr>
            <a:r>
              <a:rPr lang="ru-RU" sz="1800" dirty="0" smtClean="0"/>
              <a:t>живет Колобок! А давайте мы </a:t>
            </a:r>
          </a:p>
          <a:p>
            <a:pPr>
              <a:buNone/>
            </a:pPr>
            <a:r>
              <a:rPr lang="ru-RU" sz="1800" dirty="0" smtClean="0"/>
              <a:t>построим для Колобка дорожку, но не</a:t>
            </a:r>
          </a:p>
          <a:p>
            <a:pPr>
              <a:buNone/>
            </a:pPr>
            <a:r>
              <a:rPr lang="ru-RU" sz="1800" dirty="0" smtClean="0"/>
              <a:t>простую, а волшебную! Если мы </a:t>
            </a:r>
          </a:p>
          <a:p>
            <a:pPr>
              <a:buNone/>
            </a:pPr>
            <a:r>
              <a:rPr lang="ru-RU" sz="1800" dirty="0" smtClean="0"/>
              <a:t>построим ее правильно, то он укатится</a:t>
            </a:r>
          </a:p>
          <a:p>
            <a:pPr>
              <a:buNone/>
            </a:pPr>
            <a:r>
              <a:rPr lang="ru-RU" sz="1800" dirty="0" smtClean="0"/>
              <a:t>в такой лес, где у него будут только одни</a:t>
            </a:r>
          </a:p>
          <a:p>
            <a:pPr>
              <a:buNone/>
            </a:pPr>
            <a:r>
              <a:rPr lang="ru-RU" sz="1800" dirty="0" smtClean="0"/>
              <a:t>друзья, и ему некого будет бояться!</a:t>
            </a:r>
          </a:p>
          <a:p>
            <a:pPr>
              <a:buNone/>
            </a:pPr>
            <a:r>
              <a:rPr lang="ru-RU" sz="1800" dirty="0" smtClean="0"/>
              <a:t>Задание: построить дорожку из </a:t>
            </a:r>
          </a:p>
          <a:p>
            <a:pPr>
              <a:buNone/>
            </a:pPr>
            <a:r>
              <a:rPr lang="ru-RU" sz="1800" dirty="0" smtClean="0"/>
              <a:t>геометрических фигур, чтобы рядом не было </a:t>
            </a:r>
          </a:p>
          <a:p>
            <a:pPr>
              <a:buNone/>
            </a:pPr>
            <a:r>
              <a:rPr lang="ru-RU" sz="1800" dirty="0" smtClean="0"/>
              <a:t>двух одинаковых фигур по цвету и форме.</a:t>
            </a:r>
          </a:p>
          <a:p>
            <a:pPr>
              <a:buNone/>
            </a:pPr>
            <a:r>
              <a:rPr lang="ru-RU" sz="1800" dirty="0" smtClean="0"/>
              <a:t>Молодцы! Просто замечательная дорожка у </a:t>
            </a:r>
          </a:p>
          <a:p>
            <a:pPr>
              <a:buNone/>
            </a:pPr>
            <a:r>
              <a:rPr lang="ru-RU" sz="1800" dirty="0" smtClean="0"/>
              <a:t>вас получилась!</a:t>
            </a:r>
          </a:p>
          <a:p>
            <a:pPr>
              <a:buNone/>
            </a:pPr>
            <a:r>
              <a:rPr lang="ru-RU" sz="1800" dirty="0" smtClean="0"/>
              <a:t>       </a:t>
            </a:r>
            <a:endParaRPr lang="ru-RU" sz="1800" dirty="0"/>
          </a:p>
        </p:txBody>
      </p:sp>
      <p:pic>
        <p:nvPicPr>
          <p:cNvPr id="5" name="Содержимое 4" descr="_DSC207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000108"/>
            <a:ext cx="4071966" cy="435771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4252914" cy="57404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Давайте, постучимся в следующий </a:t>
            </a:r>
          </a:p>
          <a:p>
            <a:pPr>
              <a:buNone/>
            </a:pPr>
            <a:r>
              <a:rPr lang="ru-RU" sz="1800" dirty="0" smtClean="0"/>
              <a:t>домик. Не открывается?</a:t>
            </a:r>
          </a:p>
          <a:p>
            <a:pPr>
              <a:buNone/>
            </a:pPr>
            <a:r>
              <a:rPr lang="ru-RU" sz="1800" dirty="0" smtClean="0"/>
              <a:t>Нам с вами надо отгадать новую </a:t>
            </a:r>
          </a:p>
          <a:p>
            <a:pPr>
              <a:buNone/>
            </a:pPr>
            <a:r>
              <a:rPr lang="ru-RU" sz="1800" dirty="0" smtClean="0"/>
              <a:t>загадку: «Этот овощ не простой,</a:t>
            </a:r>
          </a:p>
          <a:p>
            <a:pPr>
              <a:buNone/>
            </a:pPr>
            <a:r>
              <a:rPr lang="ru-RU" sz="1800" dirty="0" smtClean="0"/>
              <a:t>                  Может вырасти большой,</a:t>
            </a:r>
          </a:p>
          <a:p>
            <a:pPr>
              <a:buNone/>
            </a:pPr>
            <a:r>
              <a:rPr lang="ru-RU" sz="1800" dirty="0" smtClean="0"/>
              <a:t>                  Не справился с ним дедка</a:t>
            </a:r>
          </a:p>
          <a:p>
            <a:pPr>
              <a:buNone/>
            </a:pPr>
            <a:r>
              <a:rPr lang="ru-RU" sz="1800" dirty="0" smtClean="0"/>
              <a:t>                  Из русской сказки…</a:t>
            </a:r>
          </a:p>
          <a:p>
            <a:pPr>
              <a:buNone/>
            </a:pPr>
            <a:r>
              <a:rPr lang="ru-RU" sz="1800" dirty="0" smtClean="0"/>
              <a:t>                                     (Репка).</a:t>
            </a:r>
          </a:p>
          <a:p>
            <a:pPr>
              <a:buNone/>
            </a:pPr>
            <a:r>
              <a:rPr lang="ru-RU" sz="1800" dirty="0" smtClean="0"/>
              <a:t>Чтобы справиться с этим чудо - овощем</a:t>
            </a:r>
          </a:p>
          <a:p>
            <a:pPr>
              <a:buNone/>
            </a:pPr>
            <a:r>
              <a:rPr lang="ru-RU" sz="1800" dirty="0" smtClean="0"/>
              <a:t>дедке пришлось пригласить себе </a:t>
            </a:r>
          </a:p>
          <a:p>
            <a:pPr>
              <a:buNone/>
            </a:pPr>
            <a:r>
              <a:rPr lang="ru-RU" sz="1800" dirty="0" smtClean="0"/>
              <a:t>помощников. Кто помогал дедке ?</a:t>
            </a:r>
          </a:p>
          <a:p>
            <a:pPr>
              <a:buNone/>
            </a:pPr>
            <a:r>
              <a:rPr lang="ru-RU" sz="1800" dirty="0" smtClean="0"/>
              <a:t>Задание: перечислить и сосчитать всех</a:t>
            </a:r>
          </a:p>
          <a:p>
            <a:pPr>
              <a:buNone/>
            </a:pPr>
            <a:r>
              <a:rPr lang="ru-RU" sz="1800" dirty="0" smtClean="0"/>
              <a:t>персонажей сказки; расположить  их </a:t>
            </a:r>
          </a:p>
          <a:p>
            <a:pPr>
              <a:buNone/>
            </a:pPr>
            <a:r>
              <a:rPr lang="ru-RU" sz="1800" dirty="0" smtClean="0"/>
              <a:t>от самого большого до самого</a:t>
            </a:r>
          </a:p>
          <a:p>
            <a:pPr>
              <a:buNone/>
            </a:pPr>
            <a:r>
              <a:rPr lang="ru-RU" sz="1800" dirty="0" smtClean="0"/>
              <a:t>маленького.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7" name="Содержимое 6" descr="_DSC209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214422"/>
            <a:ext cx="4214842" cy="450059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Физминутка</a:t>
            </a:r>
            <a:r>
              <a:rPr lang="ru-RU" sz="2800" dirty="0" smtClean="0"/>
              <a:t> « Репка»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4210080" cy="47688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В огороде дедка репку посадил</a:t>
            </a:r>
          </a:p>
          <a:p>
            <a:pPr>
              <a:buNone/>
            </a:pPr>
            <a:r>
              <a:rPr lang="ru-RU" sz="1800" dirty="0" smtClean="0"/>
              <a:t>                                            (присели)</a:t>
            </a:r>
          </a:p>
          <a:p>
            <a:pPr>
              <a:buNone/>
            </a:pPr>
            <a:r>
              <a:rPr lang="ru-RU" sz="1800" dirty="0" smtClean="0"/>
              <a:t>И водой из лейки репку он полил.</a:t>
            </a:r>
          </a:p>
          <a:p>
            <a:pPr>
              <a:buNone/>
            </a:pPr>
            <a:r>
              <a:rPr lang="ru-RU" sz="1800" dirty="0" smtClean="0"/>
              <a:t>                             (медленно подняться)</a:t>
            </a:r>
          </a:p>
          <a:p>
            <a:pPr>
              <a:buNone/>
            </a:pPr>
            <a:r>
              <a:rPr lang="ru-RU" sz="1800" dirty="0" smtClean="0"/>
              <a:t>Расти, расти репка и сладка, и крепка!</a:t>
            </a:r>
          </a:p>
          <a:p>
            <a:pPr>
              <a:buNone/>
            </a:pPr>
            <a:r>
              <a:rPr lang="ru-RU" sz="1800" dirty="0" smtClean="0"/>
              <a:t>                             (встать на носочки)</a:t>
            </a:r>
          </a:p>
          <a:p>
            <a:pPr>
              <a:buNone/>
            </a:pPr>
            <a:r>
              <a:rPr lang="ru-RU" sz="1800" dirty="0" smtClean="0"/>
              <a:t>Выросла репка всем на удивленье,</a:t>
            </a:r>
          </a:p>
          <a:p>
            <a:pPr>
              <a:buNone/>
            </a:pPr>
            <a:r>
              <a:rPr lang="ru-RU" sz="1800" dirty="0" smtClean="0"/>
              <a:t>                             (поднять плечики)</a:t>
            </a:r>
          </a:p>
          <a:p>
            <a:pPr>
              <a:buNone/>
            </a:pPr>
            <a:r>
              <a:rPr lang="ru-RU" sz="1800" dirty="0" smtClean="0"/>
              <a:t>Большая – пребольшая, </a:t>
            </a:r>
          </a:p>
          <a:p>
            <a:pPr>
              <a:buNone/>
            </a:pPr>
            <a:r>
              <a:rPr lang="ru-RU" sz="1800" dirty="0" smtClean="0"/>
              <a:t>Всем хватит угощенья!</a:t>
            </a:r>
          </a:p>
          <a:p>
            <a:pPr>
              <a:buNone/>
            </a:pPr>
            <a:r>
              <a:rPr lang="ru-RU" sz="1800" dirty="0" smtClean="0"/>
              <a:t>                             (руки в стороны)</a:t>
            </a:r>
          </a:p>
          <a:p>
            <a:pPr>
              <a:buNone/>
            </a:pPr>
            <a:r>
              <a:rPr lang="ru-RU" sz="1800" dirty="0" smtClean="0"/>
              <a:t>Выросла репка и сладка, и крепка!</a:t>
            </a:r>
          </a:p>
          <a:p>
            <a:pPr>
              <a:buNone/>
            </a:pPr>
            <a:r>
              <a:rPr lang="ru-RU" sz="1800" dirty="0" smtClean="0"/>
              <a:t>                   (потянуться на носочках)</a:t>
            </a:r>
          </a:p>
        </p:txBody>
      </p:sp>
      <p:pic>
        <p:nvPicPr>
          <p:cNvPr id="5" name="Содержимое 4" descr="_DSC21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285860"/>
            <a:ext cx="4286280" cy="4357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4281518" cy="54832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Отправляемся с вами дальше?</a:t>
            </a:r>
          </a:p>
          <a:p>
            <a:pPr>
              <a:buNone/>
            </a:pPr>
            <a:r>
              <a:rPr lang="ru-RU" sz="1800" dirty="0" smtClean="0"/>
              <a:t>Нас ждут в гости в следующем домике.</a:t>
            </a:r>
          </a:p>
          <a:p>
            <a:pPr>
              <a:buNone/>
            </a:pPr>
            <a:r>
              <a:rPr lang="ru-RU" sz="1800" dirty="0" smtClean="0"/>
              <a:t>А кто нас ждет, мы узнаем из загадки:</a:t>
            </a:r>
          </a:p>
          <a:p>
            <a:pPr>
              <a:buNone/>
            </a:pPr>
            <a:r>
              <a:rPr lang="ru-RU" sz="1800" dirty="0" smtClean="0"/>
              <a:t>              « Она в коробе сидит,</a:t>
            </a:r>
          </a:p>
          <a:p>
            <a:pPr>
              <a:buNone/>
            </a:pPr>
            <a:r>
              <a:rPr lang="ru-RU" sz="1800" dirty="0" smtClean="0"/>
              <a:t>               Далеко она глядит.</a:t>
            </a:r>
          </a:p>
          <a:p>
            <a:pPr>
              <a:buNone/>
            </a:pPr>
            <a:r>
              <a:rPr lang="ru-RU" sz="1800" dirty="0" smtClean="0"/>
              <a:t>                Кто несет ее, ответь,</a:t>
            </a:r>
          </a:p>
          <a:p>
            <a:pPr>
              <a:buNone/>
            </a:pPr>
            <a:r>
              <a:rPr lang="ru-RU" sz="1800" dirty="0" smtClean="0"/>
              <a:t>                Быстрыми шагами?</a:t>
            </a:r>
          </a:p>
          <a:p>
            <a:pPr>
              <a:buNone/>
            </a:pPr>
            <a:r>
              <a:rPr lang="ru-RU" sz="1800" dirty="0" smtClean="0"/>
              <a:t>                А несет ее медведь</a:t>
            </a:r>
          </a:p>
          <a:p>
            <a:pPr>
              <a:buNone/>
            </a:pPr>
            <a:r>
              <a:rPr lang="ru-RU" sz="1800" dirty="0" smtClean="0"/>
              <a:t>                Вместе с пирогами!»</a:t>
            </a:r>
          </a:p>
          <a:p>
            <a:pPr>
              <a:buNone/>
            </a:pPr>
            <a:r>
              <a:rPr lang="ru-RU" sz="1800" dirty="0" smtClean="0"/>
              <a:t>Молодцы! Правильно отгадали. Это</a:t>
            </a:r>
          </a:p>
          <a:p>
            <a:pPr>
              <a:buNone/>
            </a:pPr>
            <a:r>
              <a:rPr lang="ru-RU" sz="1800" dirty="0" smtClean="0"/>
              <a:t>сказка «Маша и медведь».</a:t>
            </a:r>
          </a:p>
          <a:p>
            <a:pPr>
              <a:buNone/>
            </a:pPr>
            <a:r>
              <a:rPr lang="ru-RU" sz="1800" dirty="0" smtClean="0"/>
              <a:t>Машенька очень много напекла </a:t>
            </a:r>
          </a:p>
          <a:p>
            <a:pPr>
              <a:buNone/>
            </a:pPr>
            <a:r>
              <a:rPr lang="ru-RU" sz="1800" dirty="0" smtClean="0"/>
              <a:t>пирогов, а медведю тяжело их нести.</a:t>
            </a:r>
          </a:p>
          <a:p>
            <a:pPr>
              <a:buNone/>
            </a:pPr>
            <a:r>
              <a:rPr lang="ru-RU" sz="1800" dirty="0" smtClean="0"/>
              <a:t>Очень он хотел угостится пирожком,</a:t>
            </a:r>
          </a:p>
          <a:p>
            <a:pPr>
              <a:buNone/>
            </a:pPr>
            <a:r>
              <a:rPr lang="ru-RU" sz="1800" dirty="0" smtClean="0"/>
              <a:t>да не знает сколько Машенька напекла </a:t>
            </a:r>
          </a:p>
          <a:p>
            <a:pPr>
              <a:buNone/>
            </a:pPr>
            <a:r>
              <a:rPr lang="ru-RU" sz="1800" dirty="0" smtClean="0"/>
              <a:t>пирожков.</a:t>
            </a:r>
          </a:p>
          <a:p>
            <a:pPr>
              <a:buNone/>
            </a:pPr>
            <a:r>
              <a:rPr lang="ru-RU" sz="1800" dirty="0" smtClean="0"/>
              <a:t>Задание: сосчитать пирожки каждого цвета и </a:t>
            </a:r>
          </a:p>
          <a:p>
            <a:pPr>
              <a:buNone/>
            </a:pPr>
            <a:r>
              <a:rPr lang="ru-RU" sz="1800" dirty="0" smtClean="0"/>
              <a:t>общее количество; к каждому множеству </a:t>
            </a:r>
          </a:p>
          <a:p>
            <a:pPr>
              <a:buNone/>
            </a:pPr>
            <a:r>
              <a:rPr lang="ru-RU" sz="1800" dirty="0" smtClean="0"/>
              <a:t>подобрать соответствующую цифру.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Содержимое 4" descr="_DSC21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071546"/>
            <a:ext cx="4143404" cy="45720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Ребята, как вы думаете, кто живет в </a:t>
            </a:r>
          </a:p>
          <a:p>
            <a:pPr>
              <a:buNone/>
            </a:pPr>
            <a:r>
              <a:rPr lang="ru-RU" sz="1800" dirty="0" smtClean="0"/>
              <a:t>соседнем домике? Давайте отгадаем </a:t>
            </a:r>
          </a:p>
          <a:p>
            <a:pPr>
              <a:buNone/>
            </a:pPr>
            <a:r>
              <a:rPr lang="ru-RU" sz="1800" dirty="0" smtClean="0"/>
              <a:t>загадку: «Что за шумные ребятки</a:t>
            </a:r>
          </a:p>
          <a:p>
            <a:pPr>
              <a:buNone/>
            </a:pPr>
            <a:r>
              <a:rPr lang="ru-RU" sz="1800" dirty="0" smtClean="0"/>
              <a:t>                    Бегут от волка без оглядки?</a:t>
            </a:r>
          </a:p>
          <a:p>
            <a:pPr>
              <a:buNone/>
            </a:pPr>
            <a:r>
              <a:rPr lang="ru-RU" sz="1800" dirty="0" smtClean="0"/>
              <a:t>                    У них хвост крючком,</a:t>
            </a:r>
          </a:p>
          <a:p>
            <a:pPr>
              <a:buNone/>
            </a:pPr>
            <a:r>
              <a:rPr lang="ru-RU" sz="1800" dirty="0" smtClean="0"/>
              <a:t>                    А нос – пятачком!»</a:t>
            </a:r>
          </a:p>
          <a:p>
            <a:pPr>
              <a:buNone/>
            </a:pPr>
            <a:r>
              <a:rPr lang="ru-RU" sz="1800" dirty="0" smtClean="0"/>
              <a:t>Ну, конечно - же, здесь живут три </a:t>
            </a:r>
          </a:p>
          <a:p>
            <a:pPr>
              <a:buNone/>
            </a:pPr>
            <a:r>
              <a:rPr lang="ru-RU" sz="1800" dirty="0" smtClean="0"/>
              <a:t>поросенка. И они очень боятся серого</a:t>
            </a:r>
          </a:p>
          <a:p>
            <a:pPr>
              <a:buNone/>
            </a:pPr>
            <a:r>
              <a:rPr lang="ru-RU" sz="1800" dirty="0" smtClean="0"/>
              <a:t>волка! А вас поросята просят помочь </a:t>
            </a:r>
          </a:p>
          <a:p>
            <a:pPr>
              <a:buNone/>
            </a:pPr>
            <a:r>
              <a:rPr lang="ru-RU" sz="1800" dirty="0" smtClean="0"/>
              <a:t>крепко-крепко закрыть их домики.</a:t>
            </a:r>
          </a:p>
          <a:p>
            <a:pPr>
              <a:buNone/>
            </a:pPr>
            <a:r>
              <a:rPr lang="ru-RU" sz="1800" dirty="0" smtClean="0"/>
              <a:t>Задание: для окошек в домиках </a:t>
            </a:r>
          </a:p>
          <a:p>
            <a:pPr>
              <a:buNone/>
            </a:pPr>
            <a:r>
              <a:rPr lang="ru-RU" sz="1800" dirty="0" smtClean="0"/>
              <a:t>подобрать соответствующие «ставни».</a:t>
            </a:r>
          </a:p>
          <a:p>
            <a:pPr>
              <a:buNone/>
            </a:pPr>
            <a:r>
              <a:rPr lang="ru-RU" sz="1800" dirty="0" smtClean="0"/>
              <a:t>(выбрать из 3-4 шт.)</a:t>
            </a:r>
          </a:p>
          <a:p>
            <a:pPr>
              <a:buNone/>
            </a:pPr>
            <a:r>
              <a:rPr lang="ru-RU" sz="1800" dirty="0" smtClean="0"/>
              <a:t>Молодцы, крепко закрыли домики </a:t>
            </a:r>
          </a:p>
          <a:p>
            <a:pPr>
              <a:buNone/>
            </a:pPr>
            <a:r>
              <a:rPr lang="ru-RU" sz="1800" dirty="0" smtClean="0"/>
              <a:t>поросят! Теперь им не страшен волк.</a:t>
            </a:r>
            <a:endParaRPr lang="ru-RU" sz="1800" dirty="0"/>
          </a:p>
        </p:txBody>
      </p:sp>
      <p:pic>
        <p:nvPicPr>
          <p:cNvPr id="5" name="Содержимое 4" descr="_DSC21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000108"/>
            <a:ext cx="4214842" cy="45720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346</TotalTime>
  <Words>889</Words>
  <Application>Microsoft Office PowerPoint</Application>
  <PresentationFormat>Экран (4:3)</PresentationFormat>
  <Paragraphs>148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Математический досуг «Путешествие в деревню «Сказкино» (группа №3 «Светлячок» ср. возраст)</vt:lpstr>
      <vt:lpstr>Цель математического досуга</vt:lpstr>
      <vt:lpstr>Слайд 3</vt:lpstr>
      <vt:lpstr>Слайд 4</vt:lpstr>
      <vt:lpstr>Слайд 5</vt:lpstr>
      <vt:lpstr>Слайд 6</vt:lpstr>
      <vt:lpstr>Физминутка « Репка»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досуг «Путешествие в деревню «Сказкино» (группа №3 «Светлячок» ср. возраст)</dc:title>
  <cp:lastModifiedBy>Александра</cp:lastModifiedBy>
  <cp:revision>40</cp:revision>
  <dcterms:modified xsi:type="dcterms:W3CDTF">2015-07-16T15:28:15Z</dcterms:modified>
</cp:coreProperties>
</file>