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2" r:id="rId3"/>
    <p:sldId id="265" r:id="rId4"/>
    <p:sldId id="266" r:id="rId5"/>
    <p:sldId id="267" r:id="rId6"/>
    <p:sldId id="268" r:id="rId7"/>
    <p:sldId id="269" r:id="rId8"/>
    <p:sldId id="270" r:id="rId9"/>
    <p:sldId id="263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9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marina-pavlovna-sedova" TargetMode="External"/><Relationship Id="rId2" Type="http://schemas.openxmlformats.org/officeDocument/2006/relationships/hyperlink" Target="mailto:kuckumimi@yandex.ru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hyperlink" Target="http://stranamasterov.ru/user/88842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.foto.radikal.ru/0703/163df8138f15.png" TargetMode="External"/><Relationship Id="rId2" Type="http://schemas.openxmlformats.org/officeDocument/2006/relationships/hyperlink" Target="http://galerey-room.ru/images/0_3d5bc_ad386c77_orig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i1358.photobucket.com/albums/q761/COBANKIZI/0_601c3_552eca8e_L_zps22761d86.png" TargetMode="External"/><Relationship Id="rId4" Type="http://schemas.openxmlformats.org/officeDocument/2006/relationships/hyperlink" Target="http://img-fotki.yandex.ru/get/4706/28257045.5ec/0_6f5cf_5329c14_XL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196975"/>
            <a:ext cx="8229600" cy="367188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  <a:latin typeface="Comic Sans MS" pitchFamily="66" charset="0"/>
              </a:rPr>
              <a:t>ПОДАРКИ БЫВАЮТ РАЗНЫМИ</a:t>
            </a:r>
            <a:endParaRPr lang="ru-RU" sz="6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4763582"/>
            <a:ext cx="84604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Подготовила: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оспитатель МБДОУ </a:t>
            </a:r>
            <a:r>
              <a:rPr kumimoji="0" lang="ru-RU" sz="1200" b="1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№62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Седова М.П.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Новочеркасск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kumimoji="0" lang="ru-RU" sz="12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3384376" cy="1656184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Приглашаю к сотрудничеству:</a:t>
            </a:r>
            <a:b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500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700807"/>
            <a:ext cx="3024336" cy="4032449"/>
          </a:xfrm>
        </p:spPr>
        <p:txBody>
          <a:bodyPr>
            <a:normAutofit/>
          </a:bodyPr>
          <a:lstStyle/>
          <a:p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e-mail: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hlinkClick r:id="rId2"/>
              </a:rPr>
              <a:t>kuckumimi@yandex.ru</a:t>
            </a:r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en-US" sz="21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1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Интернет-страницы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en-US" sz="21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hlinkClick r:id="rId3"/>
              </a:rPr>
              <a:t>http://nsportal.ru/marina-pavlovna-sedova</a:t>
            </a:r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  <a:hlinkClick r:id="rId4"/>
              </a:rPr>
              <a:t>http://stranamasterov.ru/user/88842</a:t>
            </a:r>
            <a:endParaRPr lang="ru-RU" sz="21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ru-RU" sz="2300" dirty="0">
              <a:latin typeface="Comic Sans MS" pitchFamily="66" charset="0"/>
            </a:endParaRPr>
          </a:p>
        </p:txBody>
      </p:sp>
      <p:pic>
        <p:nvPicPr>
          <p:cNvPr id="5" name="Содержимое 4" descr="20140530_185234 - копия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4427984" y="764704"/>
            <a:ext cx="4195877" cy="5342576"/>
          </a:xfrm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NS\Desktop\открытое занятие\o.60-IMG_1660.JPG"/>
          <p:cNvPicPr>
            <a:picLocks noChangeAspect="1" noChangeArrowheads="1"/>
          </p:cNvPicPr>
          <p:nvPr/>
        </p:nvPicPr>
        <p:blipFill>
          <a:blip r:embed="rId2" cstate="print"/>
          <a:srcRect b="5882"/>
          <a:stretch>
            <a:fillRect/>
          </a:stretch>
        </p:blipFill>
        <p:spPr bwMode="auto">
          <a:xfrm>
            <a:off x="1763688" y="908720"/>
            <a:ext cx="6480720" cy="457462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&amp;Mcy;&amp;acy;&amp;shcy;&amp;acy; &amp;icy; &amp;Mcy;&amp;iecy;&amp;dcy;&amp;vcy;&amp;iecy;&amp;dcy;&amp;softcy; &amp;Vcy;&amp;ocy;&amp;tcy; &amp;tcy;&amp;acy;&amp;kcy;&amp;ucy;&amp;yucy; &amp;scy;&amp;kcy;&amp;ucy;&amp;lcy;&amp;softcy;&amp;pcy;&amp;tcy;&amp;ucy;&amp;rcy;&amp;ncy;&amp;ucy;&amp;yucy; &amp;kcy;&amp;ocy;&amp;mcy;&amp;pcy;&amp;ocy;&amp;zcy;&amp;icy;&amp;tscy;&amp;icy;&amp;yucy; &amp;pcy;&amp;ocy;&amp;scy;&amp;tcy;&amp;acy;&amp;vcy;&amp;icy;&amp;lcy;&amp;icy; &amp;vcy; &amp;Ncy;&amp;ocy;&amp;vcy;&amp;ocy;&amp;chcy;&amp;iecy;&amp;rcy;&amp;kcy;&amp;acy;&amp;scy;&amp;scy;&amp;kcy;&amp;iecy;.  &amp;ncy;&amp;ocy;&amp;vcy;&amp;ocy;&amp;chcy;&amp;iecy;&amp;rcy;&amp;kcy;&amp;acy;&amp;scy;&amp;scy;&amp;kcy;, &amp;Mcy;&amp;acy;&amp;shcy;&amp;acy; &amp;icy; &amp;mcy;&amp;iecy;&amp;dcy;&amp;vcy;&amp;iecy;&amp;dcy;&amp;softcy;, &amp;pcy;&amp;acy;&amp;mcy;&amp;yacy;&amp;tcy;&amp;ncy;&amp;icy;&amp;kcy;"/>
          <p:cNvPicPr>
            <a:picLocks noChangeAspect="1" noChangeArrowheads="1"/>
          </p:cNvPicPr>
          <p:nvPr/>
        </p:nvPicPr>
        <p:blipFill>
          <a:blip r:embed="rId2" cstate="print"/>
          <a:srcRect b="23402"/>
          <a:stretch>
            <a:fillRect/>
          </a:stretch>
        </p:blipFill>
        <p:spPr bwMode="auto">
          <a:xfrm>
            <a:off x="827584" y="692696"/>
            <a:ext cx="4018806" cy="4104456"/>
          </a:xfrm>
          <a:prstGeom prst="rect">
            <a:avLst/>
          </a:prstGeom>
          <a:noFill/>
        </p:spPr>
      </p:pic>
      <p:pic>
        <p:nvPicPr>
          <p:cNvPr id="2052" name="Picture 4" descr="&amp;Vcy; &amp;Ncy;&amp;ocy;&amp;vcy;&amp;ocy;&amp;chcy;&amp;iecy;&amp;rcy;&amp;kcy;&amp;acy;&amp;scy;&amp;scy;&amp;kcy;&amp;iecy; &amp;scy;&amp;tcy;&amp;acy;&amp;vcy;&amp;yacy;&amp;tcy; &amp;pcy;&amp;acy;&amp;mcy;&amp;yacy;&amp;tcy;&amp;ncy;&amp;icy;&amp;kcy;&amp;icy; &amp;gcy;&amp;iecy;&amp;rcy;&amp;ocy;&amp;yacy;&amp;mcy; &amp;mcy;&amp;ucy;&amp;lcy;&amp;softcy;&amp;tcy;&amp;fcy;&amp;icy;&amp;lcy;&amp;softcy;&amp;mcy;&amp;ocy;&amp;vcy;"/>
          <p:cNvPicPr>
            <a:picLocks noChangeAspect="1" noChangeArrowheads="1"/>
          </p:cNvPicPr>
          <p:nvPr/>
        </p:nvPicPr>
        <p:blipFill>
          <a:blip r:embed="rId3" cstate="print"/>
          <a:srcRect l="15513" r="16795"/>
          <a:stretch>
            <a:fillRect/>
          </a:stretch>
        </p:blipFill>
        <p:spPr bwMode="auto">
          <a:xfrm>
            <a:off x="5004048" y="2204864"/>
            <a:ext cx="3456384" cy="3744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NS\Desktop\открытое занятие\40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DNS\Desktop\открытое занятие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Детский сад\фото\DSC00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6552728" cy="4914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 &amp;shcy;&amp;kcy;&amp;ocy;&amp;lcy;&amp;softcy;&amp;ncy;&amp;ycy;&amp;iecy; &amp;pcy;&amp;rcy;&amp;icy;&amp;ncy;&amp;acy;&amp;dcy;&amp;lcy;&amp;iecy;&amp;zhcy;&amp;ncy;&amp;ocy;&amp;scy;&amp;tcy;&amp;icy; &amp;kcy;&amp;acy;&amp;rcy;&amp;tcy;&amp;icy;&amp;ncy;&amp;kcy;&amp;icy; &amp;dcy;&amp;lcy;&amp;yacy; &amp;dcy;&amp;iecy;&amp;tcy;&amp;iecy;&amp;jcy;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1787352" cy="1338280"/>
          </a:xfrm>
          <a:prstGeom prst="rect">
            <a:avLst/>
          </a:prstGeom>
          <a:noFill/>
        </p:spPr>
      </p:pic>
      <p:pic>
        <p:nvPicPr>
          <p:cNvPr id="25608" name="Picture 8" descr="http://funforkids.ru/pictures/school6/school0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2007402" cy="1919487"/>
          </a:xfrm>
          <a:prstGeom prst="rect">
            <a:avLst/>
          </a:prstGeom>
          <a:noFill/>
        </p:spPr>
      </p:pic>
      <p:pic>
        <p:nvPicPr>
          <p:cNvPr id="25612" name="Picture 12" descr="&amp;Tcy;&amp;iecy;&amp;tcy;&amp;rcy;&amp;acy;&amp;dcy;&amp;softcy; 12 &amp;lcy; &amp;vcy; &amp;lcy;&amp;icy;&amp;ncy;&amp;iecy;&amp;jcy;&amp;kcy;&amp;ucy; &amp;kcy;&amp;ocy;&amp;scy;&amp;ucy;&amp;yucy;, &amp;ocy;&amp;bcy;&amp;lcy;. - &amp;tcy;&amp;iecy;&amp;tcy;&amp;rcy;&amp;acy;&amp;dcy;&amp;ncy;&amp;acy;&amp;yacy; (&amp;Acy;&amp;rcy;&amp;khcy;.&amp;TScy;&amp;Bcy;&amp;Kcy;)/420"/>
          <p:cNvPicPr>
            <a:picLocks noChangeAspect="1" noChangeArrowheads="1"/>
          </p:cNvPicPr>
          <p:nvPr/>
        </p:nvPicPr>
        <p:blipFill>
          <a:blip r:embed="rId4" cstate="print"/>
          <a:srcRect l="7885" r="9328"/>
          <a:stretch>
            <a:fillRect/>
          </a:stretch>
        </p:blipFill>
        <p:spPr bwMode="auto">
          <a:xfrm>
            <a:off x="1259632" y="1988840"/>
            <a:ext cx="1512168" cy="1826568"/>
          </a:xfrm>
          <a:prstGeom prst="rect">
            <a:avLst/>
          </a:prstGeom>
          <a:noFill/>
        </p:spPr>
      </p:pic>
      <p:pic>
        <p:nvPicPr>
          <p:cNvPr id="25614" name="Picture 14" descr="eleni.mironya - &amp;acy;&amp;lcy;&amp;softcy;&amp;bcy;&amp;ocy;&amp;mcy; &quot;&amp;kcy;&amp;lcy;&amp;icy;&amp;pcy;&amp;acy;&amp;rcy;&amp;tcy; &amp;vcy; PNG / &amp;dcy;&amp;iecy;&amp;tcy;&amp;icy;, &amp;dcy;&amp;lcy;&amp;yacy; &amp;dcy;&amp;iecy;&amp;tcy;&amp;iecy;&amp;jcy; / &amp;shcy;&amp;kcy;&amp;ocy;&amp;lcy;&amp;softcy;&amp;ncy;&amp;ycy;&amp;jcy;&quot; &amp;ncy;&amp;acy; &amp;YAcy;&amp;ncy;&amp;dcy;&amp;iecy;&amp;kcy;&amp;scy;.&amp;Fcy;&amp;ocy;&amp;tcy;&amp;kcy;&amp;acy;&amp;kh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620688"/>
            <a:ext cx="1721768" cy="1282717"/>
          </a:xfrm>
          <a:prstGeom prst="rect">
            <a:avLst/>
          </a:prstGeom>
          <a:noFill/>
        </p:spPr>
      </p:pic>
      <p:pic>
        <p:nvPicPr>
          <p:cNvPr id="25618" name="Picture 18" descr="&amp;shcy;&amp;kcy;&amp;ocy;&amp;lcy;&amp;softcy;&amp;ncy;&amp;ycy;&amp;iecy; &amp;pcy;&amp;rcy;&amp;icy;&amp;ncy;&amp;acy;&amp;dcy;&amp;lcy;&amp;iecy;&amp;zhcy;&amp;ncy;&amp;ocy;&amp;scy;&amp;tcy;&amp;i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060848"/>
            <a:ext cx="2040593" cy="1753635"/>
          </a:xfrm>
          <a:prstGeom prst="rect">
            <a:avLst/>
          </a:prstGeom>
          <a:noFill/>
        </p:spPr>
      </p:pic>
      <p:pic>
        <p:nvPicPr>
          <p:cNvPr id="25620" name="Picture 20" descr="apachan.net - &amp;kcy;&amp;acy;&amp;rcy;&amp;tcy;&amp;icy;&amp;ncy;&amp;kcy;&amp;acy; 40149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4365104"/>
            <a:ext cx="1582738" cy="1210186"/>
          </a:xfrm>
          <a:prstGeom prst="rect">
            <a:avLst/>
          </a:prstGeom>
          <a:noFill/>
        </p:spPr>
      </p:pic>
      <p:pic>
        <p:nvPicPr>
          <p:cNvPr id="25622" name="Picture 22" descr="&quot;&amp;Dcy;&amp;ncy;&amp;iecy;&amp;vcy;&amp;ncy;&amp;icy;&amp;kcy; &amp;pcy;&amp;iecy;&amp;rcy;&amp;vcy;&amp;ocy;&amp;kcy;&amp;lcy;&amp;acy;&amp;scy;&amp;scy;&amp;ncy;&amp;icy;&amp;kcy;&amp;acy;-2013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149080"/>
            <a:ext cx="1331243" cy="1779935"/>
          </a:xfrm>
          <a:prstGeom prst="rect">
            <a:avLst/>
          </a:prstGeom>
          <a:noFill/>
        </p:spPr>
      </p:pic>
      <p:pic>
        <p:nvPicPr>
          <p:cNvPr id="25624" name="Picture 24" descr="&amp;ZHcy;&amp;Icy;&amp;Vcy;&amp;Acy;&amp;YAcy; &amp;Ecy;&amp;Tcy;&amp;Icy;&amp;Kcy;&amp;Acy; (&amp;Acy;&amp;Gcy;&amp;Ncy;&amp;Icy; &amp;Jcy;&amp;Ocy;&amp;Gcy;&amp;Acy;). . &amp;Fcy;&amp;ocy;&amp;rcy;&amp;ucy;&amp;mcy; &quot;&amp;Fcy;&amp;IEcy;&amp;Ncy;&amp;Icy;&amp;Kcy;&amp;Scy;&quot; * &amp;Pcy;&amp;rcy;&amp;ocy;&amp;scy;&amp;mcy;&amp;ocy;&amp;tcy;&amp;rcy; &amp;tcy;&amp;iecy;&amp;mcy;&amp;ycy; - &amp;Ocy; &amp;kcy;&amp;ncy;&amp;icy;&amp;gcy;&amp;iecy; &amp;Acy;.&amp;Icy;. &amp;Kcy;&amp;lcy;&amp;icy;&amp;zcy;&amp;ocy;&amp;vcy;&amp;scy;&amp;kcy;&amp;ocy;&amp;gcy;&amp;ocy; &quot;&amp;Ocy;&amp;scy;&amp;ncy;&amp;ocy;&amp;vcy;&amp;ycy; &amp;mcy;&amp;icy;&amp;rcy;&amp;ocy;&amp;pcy;&amp;ocy;&amp;ncy;&amp;icy;&amp;mcy;&amp;acy;&amp;ncy;&amp;icy;&amp;yacy; &amp;Ncy;&amp;ocy;&amp;vcy;&amp;ocy;&amp;jcy; &amp;Ecy;&amp;pcy;&amp;ocy;&amp;khcy;&amp;icy;&quot;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4221088"/>
            <a:ext cx="2950412" cy="1898526"/>
          </a:xfrm>
          <a:prstGeom prst="rect">
            <a:avLst/>
          </a:prstGeom>
          <a:noFill/>
        </p:spPr>
      </p:pic>
      <p:pic>
        <p:nvPicPr>
          <p:cNvPr id="25634" name="Picture 34" descr="&amp;Pcy;&amp;rcy;&amp;ocy;&amp;shchcy;&amp;acy;&amp;ncy;&amp;icy;&amp;iecy; &amp;scy; &amp;Bcy;&amp;ucy;&amp;kcy;&amp;vcy;&amp;acy;&amp;rcy;&amp;iecy;&amp;mcy;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2132856"/>
            <a:ext cx="1628242" cy="21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DNS\Desktop\открытое занятие\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8640"/>
            <a:ext cx="7841086" cy="64807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620688"/>
            <a:ext cx="4896544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412776"/>
            <a:ext cx="73448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hlinkClick r:id="rId2"/>
              </a:rPr>
              <a:t>http</a:t>
            </a:r>
            <a:r>
              <a:rPr lang="ru-RU" sz="1600" dirty="0" smtClean="0">
                <a:hlinkClick r:id="rId2"/>
              </a:rPr>
              <a:t>://</a:t>
            </a:r>
            <a:r>
              <a:rPr lang="en-US" sz="1600" dirty="0" err="1" smtClean="0">
                <a:hlinkClick r:id="rId2"/>
              </a:rPr>
              <a:t>galerey</a:t>
            </a:r>
            <a:r>
              <a:rPr lang="ru-RU" sz="1600" dirty="0" smtClean="0">
                <a:hlinkClick r:id="rId2"/>
              </a:rPr>
              <a:t>-</a:t>
            </a:r>
            <a:r>
              <a:rPr lang="en-US" sz="1600" dirty="0" smtClean="0">
                <a:hlinkClick r:id="rId2"/>
              </a:rPr>
              <a:t>room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ru</a:t>
            </a:r>
            <a:r>
              <a:rPr lang="ru-RU" sz="1600" dirty="0" smtClean="0">
                <a:hlinkClick r:id="rId2"/>
              </a:rPr>
              <a:t>/</a:t>
            </a:r>
            <a:r>
              <a:rPr lang="en-US" sz="1600" dirty="0" smtClean="0">
                <a:hlinkClick r:id="rId2"/>
              </a:rPr>
              <a:t>images</a:t>
            </a:r>
            <a:r>
              <a:rPr lang="ru-RU" sz="1600" dirty="0" smtClean="0">
                <a:hlinkClick r:id="rId2"/>
              </a:rPr>
              <a:t>/0_3</a:t>
            </a:r>
            <a:r>
              <a:rPr lang="en-US" sz="1600" dirty="0" smtClean="0">
                <a:hlinkClick r:id="rId2"/>
              </a:rPr>
              <a:t>d</a:t>
            </a:r>
            <a:r>
              <a:rPr lang="ru-RU" sz="1600" dirty="0" smtClean="0">
                <a:hlinkClick r:id="rId2"/>
              </a:rPr>
              <a:t>5</a:t>
            </a:r>
            <a:r>
              <a:rPr lang="en-US" sz="1600" dirty="0" err="1" smtClean="0">
                <a:hlinkClick r:id="rId2"/>
              </a:rPr>
              <a:t>bc</a:t>
            </a:r>
            <a:r>
              <a:rPr lang="ru-RU" sz="1600" dirty="0" smtClean="0">
                <a:hlinkClick r:id="rId2"/>
              </a:rPr>
              <a:t>_</a:t>
            </a:r>
            <a:r>
              <a:rPr lang="en-US" sz="1600" dirty="0" smtClean="0">
                <a:hlinkClick r:id="rId2"/>
              </a:rPr>
              <a:t>ad</a:t>
            </a:r>
            <a:r>
              <a:rPr lang="ru-RU" sz="1600" dirty="0" smtClean="0">
                <a:hlinkClick r:id="rId2"/>
              </a:rPr>
              <a:t>386</a:t>
            </a:r>
            <a:r>
              <a:rPr lang="en-US" sz="1600" dirty="0" smtClean="0">
                <a:hlinkClick r:id="rId2"/>
              </a:rPr>
              <a:t>c</a:t>
            </a:r>
            <a:r>
              <a:rPr lang="ru-RU" sz="1600" dirty="0" smtClean="0">
                <a:hlinkClick r:id="rId2"/>
              </a:rPr>
              <a:t>77_</a:t>
            </a:r>
            <a:r>
              <a:rPr lang="en-US" sz="1600" dirty="0" err="1" smtClean="0">
                <a:hlinkClick r:id="rId2"/>
              </a:rPr>
              <a:t>orig</a:t>
            </a:r>
            <a:r>
              <a:rPr lang="ru-RU" sz="1600" dirty="0" smtClean="0">
                <a:hlinkClick r:id="rId2"/>
              </a:rPr>
              <a:t>.</a:t>
            </a:r>
            <a:r>
              <a:rPr lang="en-US" sz="1600" dirty="0" err="1" smtClean="0">
                <a:hlinkClick r:id="rId2"/>
              </a:rPr>
              <a:t>png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pPr algn="ctr"/>
            <a:r>
              <a:rPr lang="ru-RU" sz="2400" i="1" dirty="0" smtClean="0"/>
              <a:t>цветок в левом нижнем углу</a:t>
            </a:r>
          </a:p>
          <a:p>
            <a:pPr algn="ctr"/>
            <a:endParaRPr lang="ru-RU" sz="600" i="1" dirty="0" smtClean="0"/>
          </a:p>
          <a:p>
            <a:pPr algn="ctr"/>
            <a:r>
              <a:rPr lang="en-US" sz="1600" dirty="0" smtClean="0">
                <a:hlinkClick r:id="rId3"/>
              </a:rPr>
              <a:t>http</a:t>
            </a:r>
            <a:r>
              <a:rPr lang="ru-RU" sz="1600" dirty="0" smtClean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v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foto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radikal</a:t>
            </a:r>
            <a:r>
              <a:rPr lang="ru-RU" sz="1600" dirty="0" smtClean="0">
                <a:hlinkClick r:id="rId3"/>
              </a:rPr>
              <a:t>.</a:t>
            </a:r>
            <a:r>
              <a:rPr lang="en-US" sz="1600" dirty="0" err="1" smtClean="0">
                <a:hlinkClick r:id="rId3"/>
              </a:rPr>
              <a:t>ru</a:t>
            </a:r>
            <a:r>
              <a:rPr lang="ru-RU" sz="1600" dirty="0" smtClean="0">
                <a:hlinkClick r:id="rId3"/>
              </a:rPr>
              <a:t>/0703/163</a:t>
            </a:r>
            <a:r>
              <a:rPr lang="en-US" sz="1600" dirty="0" err="1" smtClean="0">
                <a:hlinkClick r:id="rId3"/>
              </a:rPr>
              <a:t>df</a:t>
            </a:r>
            <a:r>
              <a:rPr lang="ru-RU" sz="1600" dirty="0" smtClean="0">
                <a:hlinkClick r:id="rId3"/>
              </a:rPr>
              <a:t>8138</a:t>
            </a:r>
            <a:r>
              <a:rPr lang="en-US" sz="1600" dirty="0" smtClean="0">
                <a:hlinkClick r:id="rId3"/>
              </a:rPr>
              <a:t>f</a:t>
            </a:r>
            <a:r>
              <a:rPr lang="ru-RU" sz="1600" dirty="0" smtClean="0">
                <a:hlinkClick r:id="rId3"/>
              </a:rPr>
              <a:t>15.</a:t>
            </a:r>
            <a:r>
              <a:rPr lang="en-US" sz="1600" dirty="0" err="1" smtClean="0">
                <a:hlinkClick r:id="rId3"/>
              </a:rPr>
              <a:t>png</a:t>
            </a:r>
            <a:r>
              <a:rPr lang="ru-RU" sz="1600" dirty="0" smtClean="0"/>
              <a:t> 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2400" i="1" dirty="0" smtClean="0"/>
              <a:t>цветы 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ru-RU" sz="1400" u="sng" dirty="0" smtClean="0">
                <a:hlinkClick r:id="rId4"/>
              </a:rPr>
              <a:t>http://img-fotki.yandex.ru/get/4706/28257045.5ec/0_6f5cf_5329c14_XL.png</a:t>
            </a:r>
            <a:endParaRPr lang="ru-RU" sz="1400" u="sng" dirty="0" smtClean="0"/>
          </a:p>
          <a:p>
            <a:pPr algn="ctr"/>
            <a:r>
              <a:rPr lang="ru-RU" sz="2400" i="1" dirty="0" smtClean="0"/>
              <a:t>картинка для создания фона и рамочки</a:t>
            </a:r>
          </a:p>
          <a:p>
            <a:pPr algn="ctr"/>
            <a:endParaRPr lang="ru-RU" sz="800" i="1" dirty="0" smtClean="0"/>
          </a:p>
          <a:p>
            <a:pPr algn="ctr"/>
            <a:r>
              <a:rPr lang="en-US" sz="1400" dirty="0" smtClean="0">
                <a:hlinkClick r:id="rId5"/>
              </a:rPr>
              <a:t>http://i1358.photobucket.com/albums/q761/COBANKIZI/0_601c3_552eca8e_L_zps22761d86.png</a:t>
            </a:r>
            <a:r>
              <a:rPr lang="ru-RU" sz="1400" dirty="0" smtClean="0"/>
              <a:t> </a:t>
            </a:r>
            <a:r>
              <a:rPr lang="en-US" sz="1400" dirty="0" smtClean="0"/>
              <a:t> </a:t>
            </a:r>
            <a:r>
              <a:rPr lang="ru-RU" sz="2400" i="1" dirty="0" smtClean="0"/>
              <a:t>декор с кругами</a:t>
            </a:r>
          </a:p>
          <a:p>
            <a:pPr algn="ctr"/>
            <a:endParaRPr lang="ru-RU" sz="800" i="1" dirty="0" smtClean="0"/>
          </a:p>
          <a:p>
            <a:pPr algn="ctr"/>
            <a:endParaRPr lang="ru-RU" sz="600" i="1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90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ПОДАРКИ БЫВАЮТ РАЗНЫМИ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Приглашаю к сотрудничеству: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Подарки</dc:title>
  <dc:creator>Седова М.П.</dc:creator>
  <cp:lastModifiedBy>DNS</cp:lastModifiedBy>
  <cp:revision>28</cp:revision>
  <dcterms:created xsi:type="dcterms:W3CDTF">2013-07-29T17:42:42Z</dcterms:created>
  <dcterms:modified xsi:type="dcterms:W3CDTF">2015-08-19T12:25:35Z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