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16"/>
  </p:notesMasterIdLst>
  <p:sldIdLst>
    <p:sldId id="256" r:id="rId4"/>
    <p:sldId id="270" r:id="rId5"/>
    <p:sldId id="266" r:id="rId6"/>
    <p:sldId id="257" r:id="rId7"/>
    <p:sldId id="258" r:id="rId8"/>
    <p:sldId id="267" r:id="rId9"/>
    <p:sldId id="265" r:id="rId10"/>
    <p:sldId id="268" r:id="rId11"/>
    <p:sldId id="264" r:id="rId12"/>
    <p:sldId id="263" r:id="rId13"/>
    <p:sldId id="262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>
      <p:cViewPr varScale="1">
        <p:scale>
          <a:sx n="35" d="100"/>
          <a:sy n="35" d="100"/>
        </p:scale>
        <p:origin x="-122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65B5-DBC1-4BE9-B4D1-2119044FAF3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E54AC-A988-4936-8C91-AAB7B7E0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0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E54AC-A988-4936-8C91-AAB7B7E013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0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6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5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873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56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43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77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72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736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05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F9A-51E2-40BE-AE78-1786F06D3C1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DAF5-D874-47D1-A151-CDB1EBD7A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164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F9A-51E2-40BE-AE78-1786F06D3C1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DAF5-D874-47D1-A151-CDB1EBD7A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26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F9A-51E2-40BE-AE78-1786F06D3C1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DAF5-D874-47D1-A151-CDB1EBD7A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861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F9A-51E2-40BE-AE78-1786F06D3C1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DAF5-D874-47D1-A151-CDB1EBD7A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99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F9A-51E2-40BE-AE78-1786F06D3C1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DAF5-D874-47D1-A151-CDB1EBD7A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2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4E3259-6B64-4436-962A-6E70662929CA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C112E3-81B1-4FF9-9DD5-176A84EDCD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EB0D-AFA7-41E8-9025-EA0117C4418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7957-7C04-44BF-AFC1-62CD11D80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75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41F9A-51E2-40BE-AE78-1786F06D3C1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DAF5-D874-47D1-A151-CDB1EBD7A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8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256" y="5085184"/>
            <a:ext cx="2016224" cy="1772816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4300" b="1" dirty="0" smtClean="0">
                <a:solidFill>
                  <a:schemeClr val="tx1"/>
                </a:solidFill>
              </a:rPr>
              <a:t> Выполнила: воспитатель</a:t>
            </a:r>
          </a:p>
          <a:p>
            <a:pPr>
              <a:lnSpc>
                <a:spcPct val="120000"/>
              </a:lnSpc>
            </a:pPr>
            <a:r>
              <a:rPr lang="ru-RU" sz="4300" b="1" dirty="0" smtClean="0">
                <a:solidFill>
                  <a:schemeClr val="tx1"/>
                </a:solidFill>
              </a:rPr>
              <a:t>1категории</a:t>
            </a:r>
          </a:p>
          <a:p>
            <a:pPr>
              <a:lnSpc>
                <a:spcPct val="120000"/>
              </a:lnSpc>
            </a:pPr>
            <a:r>
              <a:rPr lang="ru-RU" sz="4300" b="1" dirty="0" smtClean="0">
                <a:solidFill>
                  <a:schemeClr val="tx1"/>
                </a:solidFill>
              </a:rPr>
              <a:t>МДОУ №99      ХРАМОВА ЛИДИЯ НИКОЛАЕВНА</a:t>
            </a:r>
            <a:r>
              <a:rPr lang="ru-RU" sz="5600" b="1" dirty="0" smtClean="0">
                <a:solidFill>
                  <a:schemeClr val="tx1"/>
                </a:solidFill>
              </a:rPr>
              <a:t>,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5121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Презентация  занятия  по теме :                                            </a:t>
            </a:r>
            <a:r>
              <a:rPr lang="ru-RU" sz="3200" dirty="0" smtClean="0"/>
              <a:t>«ОБРАЗОВАНИЕ ОБЛАКОВ И          			ОСАДКОВ.»</a:t>
            </a:r>
            <a:endParaRPr lang="ru-RU" sz="3200" dirty="0"/>
          </a:p>
        </p:txBody>
      </p:sp>
      <p:pic>
        <p:nvPicPr>
          <p:cNvPr id="1026" name="Picture 2" descr="C:\Users\наталья\Desktop\облака\i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31" y="4293095"/>
            <a:ext cx="3240360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лья\Desktop\облака\перисты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84508"/>
            <a:ext cx="2592288" cy="220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аталья\Desktop\облака\слоисты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4508"/>
            <a:ext cx="2448272" cy="220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55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4593515" y="260648"/>
            <a:ext cx="4017085" cy="5616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Летом иногда выпадает град, который образуется от сильных потоков воздуха идущих от земли. Капельки дождя встречаясь с ледяными кристалликами , оседают на них и образуют градины. Иногда градины достигают с куриное яйцо, что приносит большую беду.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наталья\Desktop\облака\iгра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548680"/>
            <a:ext cx="3269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наталья\Desktop\облака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39365" y="3678646"/>
            <a:ext cx="3669365" cy="244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2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наталья\Desktop\облака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4618"/>
            <a:ext cx="968456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>
          <a:xfrm>
            <a:off x="2485508" y="266978"/>
            <a:ext cx="3958699" cy="1530677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осадки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сортировка 8"/>
          <p:cNvSpPr/>
          <p:nvPr/>
        </p:nvSpPr>
        <p:spPr>
          <a:xfrm>
            <a:off x="2814914" y="1484784"/>
            <a:ext cx="79231" cy="411594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сортировка 10"/>
          <p:cNvSpPr/>
          <p:nvPr/>
        </p:nvSpPr>
        <p:spPr>
          <a:xfrm>
            <a:off x="4932040" y="1326468"/>
            <a:ext cx="45719" cy="45720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2 13"/>
          <p:cNvSpPr/>
          <p:nvPr/>
        </p:nvSpPr>
        <p:spPr>
          <a:xfrm>
            <a:off x="5292079" y="4024689"/>
            <a:ext cx="1656183" cy="1296144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Пятно 2 14"/>
          <p:cNvSpPr/>
          <p:nvPr/>
        </p:nvSpPr>
        <p:spPr>
          <a:xfrm>
            <a:off x="5868145" y="2583030"/>
            <a:ext cx="1944215" cy="1206010"/>
          </a:xfrm>
          <a:prstGeom prst="irregularSeal2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ятно 2 15"/>
          <p:cNvSpPr/>
          <p:nvPr/>
        </p:nvSpPr>
        <p:spPr>
          <a:xfrm>
            <a:off x="2195736" y="5589240"/>
            <a:ext cx="45719" cy="4571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2 16"/>
          <p:cNvSpPr/>
          <p:nvPr/>
        </p:nvSpPr>
        <p:spPr>
          <a:xfrm>
            <a:off x="1619672" y="3612220"/>
            <a:ext cx="1731673" cy="1544972"/>
          </a:xfrm>
          <a:prstGeom prst="irregularSeal2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мороз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Пятно 2 17"/>
          <p:cNvSpPr/>
          <p:nvPr/>
        </p:nvSpPr>
        <p:spPr>
          <a:xfrm>
            <a:off x="6335182" y="5157192"/>
            <a:ext cx="1765209" cy="1450519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снег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9" name="Пятно 2 18"/>
          <p:cNvSpPr/>
          <p:nvPr/>
        </p:nvSpPr>
        <p:spPr>
          <a:xfrm>
            <a:off x="3674655" y="4854436"/>
            <a:ext cx="1697320" cy="1923179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Снежная. пурга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Пятно 2 19"/>
          <p:cNvSpPr/>
          <p:nvPr/>
        </p:nvSpPr>
        <p:spPr>
          <a:xfrm>
            <a:off x="898705" y="5306319"/>
            <a:ext cx="1721490" cy="1471296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изморозь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22" name="Пятно 2 21"/>
          <p:cNvSpPr/>
          <p:nvPr/>
        </p:nvSpPr>
        <p:spPr>
          <a:xfrm>
            <a:off x="1161825" y="1783668"/>
            <a:ext cx="1840354" cy="1598724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роса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32640" y="1611195"/>
            <a:ext cx="1185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3684509" y="2879565"/>
            <a:ext cx="1687466" cy="1671898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дождь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7" name="Блок-схема: сортировка 26"/>
          <p:cNvSpPr/>
          <p:nvPr/>
        </p:nvSpPr>
        <p:spPr>
          <a:xfrm>
            <a:off x="3995936" y="2039700"/>
            <a:ext cx="72008" cy="381188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сортировка 27"/>
          <p:cNvSpPr/>
          <p:nvPr/>
        </p:nvSpPr>
        <p:spPr>
          <a:xfrm>
            <a:off x="5724128" y="2230294"/>
            <a:ext cx="45719" cy="45720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7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                    </a:t>
            </a:r>
            <a:r>
              <a:rPr lang="ru-RU" sz="2800" b="1" dirty="0" smtClean="0">
                <a:solidFill>
                  <a:srgbClr val="0070C0"/>
                </a:solidFill>
              </a:rPr>
              <a:t>Задачи занятия:</a:t>
            </a:r>
          </a:p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1. РАССМОТРЕТЬ ВИДЫ АТМОСФЕРНЫХ ОСАД-КОВ.</a:t>
            </a:r>
          </a:p>
          <a:p>
            <a:pPr marL="45720" indent="0">
              <a:buNone/>
            </a:pPr>
            <a:r>
              <a:rPr lang="ru-RU" sz="2400" b="1" dirty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2. ПОЗНАКОМИТЬ С ОСНОВНЫМИ ВИДАМИ ОБ-ЛАКОВ.</a:t>
            </a:r>
          </a:p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3.НАУЧИТЬ ДЕТЕЙ ПОСЛЕДОВАТЕЛЬНО    СТРО-ИТЬ   ДИАГРАММУ ОСАДКОВ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077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\Desktop\облака\це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3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05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95476" y="476672"/>
            <a:ext cx="7520940" cy="129614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На Земле много воды. Эта вода все время испаряется., из пара- образуется невидимый водяной пар всегда находится в воздухе. Когда воздух охлаждается ,из пара образуются мельчайшие капельки воды . Из таких капелек состоит туман.</a:t>
            </a:r>
            <a:endParaRPr lang="ru-RU" sz="1800" b="1" dirty="0"/>
          </a:p>
        </p:txBody>
      </p:sp>
      <p:pic>
        <p:nvPicPr>
          <p:cNvPr id="2050" name="Picture 2" descr="C:\Users\наталья\Desktop\облака\0003-001-Tu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8402"/>
            <a:ext cx="2664296" cy="326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талья\Desktop\облака\тумп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72816"/>
            <a:ext cx="446449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2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1196736" y="1700808"/>
            <a:ext cx="2051909" cy="12584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096" name="Объект 4095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3536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dirty="0" smtClean="0"/>
              <a:t>Облака- это тоже туман, который находится вы-</a:t>
            </a:r>
            <a:r>
              <a:rPr lang="ru-RU" sz="2400" b="1" dirty="0" err="1" smtClean="0"/>
              <a:t>соко</a:t>
            </a:r>
            <a:r>
              <a:rPr lang="ru-RU" sz="2400" b="1" dirty="0" smtClean="0"/>
              <a:t> над Землей. Люди убедились в том, когда летали на самолете. Снизу видны были толь-ко облака, а когда люди попадали в облако, то их окружал туман.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dirty="0" smtClean="0"/>
          </a:p>
        </p:txBody>
      </p:sp>
      <p:pic>
        <p:nvPicPr>
          <p:cNvPr id="4098" name="Picture 2" descr="C:\Users\наталья\Desktop\облака\цел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7438" y="3068959"/>
            <a:ext cx="3362054" cy="22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талья\Desktop\облака\332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548680"/>
            <a:ext cx="4392489" cy="552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7881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наталья\Desktop\облака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C00000"/>
                </a:solidFill>
              </a:rPr>
              <a:t>Маленькие капельки в облаках, сливаются друг с другом, постепенно увеличиваясь. Облако темнеет и становится тучей.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наталья\Desktop\облака\це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33438" y="-96043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наталья\Desktop\облака\кучевы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0040"/>
            <a:ext cx="2464296" cy="159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наталья\Desktop\облака\перисты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104256" cy="17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наталья\Desktop\облака\слоисты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7958"/>
            <a:ext cx="2664296" cy="177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наталья\Desktop\облака\разновидность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3240" y="3428999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наталья\Desktop\облака\0005-005-Kuchevye-oblak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2232248" cy="168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наталья\Desktop\облака\6 (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711" y="2780928"/>
            <a:ext cx="2247900" cy="22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наталья\Desktop\облака\i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6912"/>
            <a:ext cx="210502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5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аталья\Desktop\облака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5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17704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Тяжелые капли воды не могут держаться в воздухе и падают на землю в виде дождя .Дождь бывает в теплое время года. Зимой из пара образуются снежинки.</a:t>
            </a:r>
            <a:endParaRPr lang="ru-RU" sz="2000" b="1" dirty="0"/>
          </a:p>
        </p:txBody>
      </p:sp>
      <p:pic>
        <p:nvPicPr>
          <p:cNvPr id="6146" name="Picture 2" descr="C:\Users\наталья\Desktop\облака\i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0000">
            <a:off x="5005307" y="1196971"/>
            <a:ext cx="3312368" cy="316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наталья\Desktop\облака\сне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0000">
            <a:off x="899592" y="3212976"/>
            <a:ext cx="324036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99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316</TotalTime>
  <Words>212</Words>
  <Application>Microsoft Office PowerPoint</Application>
  <PresentationFormat>Экран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Воздушный поток</vt:lpstr>
      <vt:lpstr>Специальное оформление</vt:lpstr>
      <vt:lpstr>1_Специальное оформление</vt:lpstr>
      <vt:lpstr>  Презентация  занятия  по теме :                                            «ОБРАЗОВАНИЕ ОБЛАКОВ И             ОСАДКОВ.»</vt:lpstr>
      <vt:lpstr>Презентация PowerPoint</vt:lpstr>
      <vt:lpstr>Презентация PowerPoint</vt:lpstr>
      <vt:lpstr>. </vt:lpstr>
      <vt:lpstr>Презентация PowerPoint</vt:lpstr>
      <vt:lpstr>Презентация PowerPoint</vt:lpstr>
      <vt:lpstr>       Маленькие капельки в облаках, сливаются друг с другом, постепенно увеличиваясь. Облако темнеет и становится тучей.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ОБЛАКОВ И ОСАДКОВ.</dc:title>
  <dc:creator>наталья</dc:creator>
  <cp:lastModifiedBy>ST</cp:lastModifiedBy>
  <cp:revision>43</cp:revision>
  <dcterms:created xsi:type="dcterms:W3CDTF">2013-11-01T17:48:38Z</dcterms:created>
  <dcterms:modified xsi:type="dcterms:W3CDTF">2014-01-19T12:21:59Z</dcterms:modified>
</cp:coreProperties>
</file>