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A084-356A-4715-9F3F-E7AC02F8962D}" type="datetimeFigureOut">
              <a:rPr lang="ru-RU" smtClean="0"/>
              <a:pPr/>
              <a:t>10.07.2015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FD116-CADB-4DFE-9DF9-C139BAB5D7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A084-356A-4715-9F3F-E7AC02F8962D}" type="datetimeFigureOut">
              <a:rPr lang="ru-RU" smtClean="0"/>
              <a:pPr/>
              <a:t>10.07.2015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FD116-CADB-4DFE-9DF9-C139BAB5D7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A084-356A-4715-9F3F-E7AC02F8962D}" type="datetimeFigureOut">
              <a:rPr lang="ru-RU" smtClean="0"/>
              <a:pPr/>
              <a:t>10.07.2015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FD116-CADB-4DFE-9DF9-C139BAB5D78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A084-356A-4715-9F3F-E7AC02F8962D}" type="datetimeFigureOut">
              <a:rPr lang="ru-RU" smtClean="0"/>
              <a:pPr/>
              <a:t>10.07.2015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FD116-CADB-4DFE-9DF9-C139BAB5D7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A084-356A-4715-9F3F-E7AC02F8962D}" type="datetimeFigureOut">
              <a:rPr lang="ru-RU" smtClean="0"/>
              <a:pPr/>
              <a:t>10.07.2015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FD116-CADB-4DFE-9DF9-C139BAB5D7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A084-356A-4715-9F3F-E7AC02F8962D}" type="datetimeFigureOut">
              <a:rPr lang="ru-RU" smtClean="0"/>
              <a:pPr/>
              <a:t>10.07.2015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FD116-CADB-4DFE-9DF9-C139BAB5D7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A084-356A-4715-9F3F-E7AC02F8962D}" type="datetimeFigureOut">
              <a:rPr lang="ru-RU" smtClean="0"/>
              <a:pPr/>
              <a:t>10.07.2015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FD116-CADB-4DFE-9DF9-C139BAB5D7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A084-356A-4715-9F3F-E7AC02F8962D}" type="datetimeFigureOut">
              <a:rPr lang="ru-RU" smtClean="0"/>
              <a:pPr/>
              <a:t>10.07.2015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FD116-CADB-4DFE-9DF9-C139BAB5D7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A084-356A-4715-9F3F-E7AC02F8962D}" type="datetimeFigureOut">
              <a:rPr lang="ru-RU" smtClean="0"/>
              <a:pPr/>
              <a:t>10.07.2015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FD116-CADB-4DFE-9DF9-C139BAB5D7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A084-356A-4715-9F3F-E7AC02F8962D}" type="datetimeFigureOut">
              <a:rPr lang="ru-RU" smtClean="0"/>
              <a:pPr/>
              <a:t>10.07.2015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FD116-CADB-4DFE-9DF9-C139BAB5D7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A084-356A-4715-9F3F-E7AC02F8962D}" type="datetimeFigureOut">
              <a:rPr lang="ru-RU" smtClean="0"/>
              <a:pPr/>
              <a:t>10.07.2015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FD116-CADB-4DFE-9DF9-C139BAB5D7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952A084-356A-4715-9F3F-E7AC02F8962D}" type="datetimeFigureOut">
              <a:rPr lang="ru-RU" smtClean="0"/>
              <a:pPr/>
              <a:t>10.07.2015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6FFD116-CADB-4DFE-9DF9-C139BAB5D7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605508" cy="1152128"/>
          </a:xfrm>
        </p:spPr>
        <p:txBody>
          <a:bodyPr>
            <a:noAutofit/>
          </a:bodyPr>
          <a:lstStyle/>
          <a:p>
            <a:r>
              <a:rPr lang="ru-RU" sz="6600" b="1" i="1" dirty="0" smtClean="0">
                <a:solidFill>
                  <a:srgbClr val="FF0000"/>
                </a:solidFill>
              </a:rPr>
              <a:t>Игровая среда дома</a:t>
            </a:r>
            <a:endParaRPr lang="ru-RU" sz="66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484784"/>
            <a:ext cx="3960440" cy="354861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Смирнова С.В. Воспитатель МБДОУ д/с №16</a:t>
            </a:r>
          </a:p>
          <a:p>
            <a:r>
              <a:rPr lang="ru-RU" sz="3600" dirty="0" smtClean="0">
                <a:solidFill>
                  <a:srgbClr val="FF0000"/>
                </a:solidFill>
              </a:rPr>
              <a:t>Город Североморск</a:t>
            </a:r>
          </a:p>
          <a:p>
            <a:r>
              <a:rPr lang="ru-RU" sz="3600" dirty="0" smtClean="0">
                <a:solidFill>
                  <a:srgbClr val="FF0000"/>
                </a:solidFill>
              </a:rPr>
              <a:t>2014 г.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Детсад-16-25\Desktop\игр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6" y="1628800"/>
            <a:ext cx="4122103" cy="3312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6102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07504" y="836712"/>
            <a:ext cx="6192688" cy="5904656"/>
          </a:xfrm>
        </p:spPr>
        <p:txBody>
          <a:bodyPr>
            <a:noAutofit/>
          </a:bodyPr>
          <a:lstStyle/>
          <a:p>
            <a:r>
              <a:rPr lang="ru-RU" sz="4400" b="1" i="1" dirty="0" smtClean="0"/>
              <a:t>Многие родители спрашивают, чем можно позаниматься с ребенком дома, но так чтобы это было интересно , а главное просто для самих родителей.</a:t>
            </a:r>
            <a:endParaRPr lang="ru-RU" sz="4400" b="1" i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074" y="2204864"/>
            <a:ext cx="3237925" cy="367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1794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916832"/>
            <a:ext cx="6120680" cy="493204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4000" b="1" i="1" u="sng" dirty="0" smtClean="0"/>
              <a:t>Игры с мелкими предметами </a:t>
            </a:r>
            <a:r>
              <a:rPr lang="ru-RU" sz="4000" i="1" dirty="0" smtClean="0"/>
              <a:t>– </a:t>
            </a:r>
            <a:r>
              <a:rPr lang="ru-RU" sz="4000" b="1" i="1" dirty="0" smtClean="0"/>
              <a:t>пуговицы разные по </a:t>
            </a:r>
          </a:p>
          <a:p>
            <a:pPr marL="0" indent="0">
              <a:buNone/>
            </a:pPr>
            <a:r>
              <a:rPr lang="ru-RU" sz="4000" b="1" i="1" dirty="0" smtClean="0"/>
              <a:t>Величине ,цвету, форме. Можно собрать в коробочку, рассыпать, выкладывать узоры</a:t>
            </a:r>
            <a:r>
              <a:rPr lang="ru-RU" sz="4000" i="1" dirty="0" smtClean="0"/>
              <a:t>…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873752" cy="1440160"/>
          </a:xfrm>
        </p:spPr>
        <p:txBody>
          <a:bodyPr>
            <a:normAutofit fontScale="90000"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  <a:latin typeface="Comic Sans MS" pitchFamily="66" charset="0"/>
              </a:rPr>
              <a:t>Игры по сенсорному развитию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: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501008"/>
            <a:ext cx="2808312" cy="274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6686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476673"/>
            <a:ext cx="6228184" cy="6346512"/>
          </a:xfrm>
        </p:spPr>
        <p:txBody>
          <a:bodyPr>
            <a:noAutofit/>
          </a:bodyPr>
          <a:lstStyle/>
          <a:p>
            <a:pPr algn="ctr"/>
            <a:r>
              <a:rPr lang="ru-RU" sz="4000" b="1" i="1" u="sng" dirty="0" smtClean="0"/>
              <a:t>Игры с крупой, фасолью</a:t>
            </a:r>
            <a:r>
              <a:rPr lang="ru-RU" sz="4000" i="1" dirty="0" smtClean="0"/>
              <a:t>. </a:t>
            </a:r>
            <a:r>
              <a:rPr lang="ru-RU" sz="4000" b="1" i="1" dirty="0" smtClean="0"/>
              <a:t>Возьмите яркий поднос. Тонким слоем рассыпьте по подносу манку, соль или муки, проведите линии по крупе получается рисунок. А фасоль можно собирать в коробочку или в пластиковую бутылочку</a:t>
            </a:r>
            <a:r>
              <a:rPr lang="ru-RU" sz="3900" i="1" dirty="0" smtClean="0"/>
              <a:t>.</a:t>
            </a:r>
            <a:endParaRPr lang="ru-RU" sz="3900" i="1" dirty="0"/>
          </a:p>
        </p:txBody>
      </p:sp>
      <p:pic>
        <p:nvPicPr>
          <p:cNvPr id="1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8184" y="2276872"/>
            <a:ext cx="291581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303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79512" y="1052736"/>
            <a:ext cx="5688632" cy="5544616"/>
          </a:xfrm>
        </p:spPr>
        <p:txBody>
          <a:bodyPr>
            <a:noAutofit/>
          </a:bodyPr>
          <a:lstStyle/>
          <a:p>
            <a:r>
              <a:rPr lang="ru-RU" sz="4000" b="1" u="sng" dirty="0" smtClean="0"/>
              <a:t>Игры с бумагой </a:t>
            </a:r>
            <a:r>
              <a:rPr lang="ru-RU" sz="4000" dirty="0" smtClean="0"/>
              <a:t>– </a:t>
            </a:r>
            <a:r>
              <a:rPr lang="ru-RU" sz="4000" b="1" dirty="0" smtClean="0"/>
              <a:t>порвем и соберем мелкие и крупные кусочки. Придумайте свой сюжет – пальчики это птички, которым надо собрать пух для своих гнездышек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138" y="1628800"/>
            <a:ext cx="3104285" cy="448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3972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700808"/>
            <a:ext cx="9036496" cy="515719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4000" b="1" dirty="0" smtClean="0"/>
              <a:t> </a:t>
            </a:r>
            <a:r>
              <a:rPr lang="ru-RU" sz="4400" b="1" dirty="0" smtClean="0"/>
              <a:t>Картинка или игрушка. Можно рассмотреть, пусть ребенок покажет где глазки, хвостик и т.д. Может это животное умеет говорить, как он говорит…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4400" b="1" dirty="0" smtClean="0"/>
              <a:t> Игры со стихами. Берем игрушку и читаем стихи А. </a:t>
            </a:r>
            <a:r>
              <a:rPr lang="ru-RU" sz="4400" b="1" dirty="0" err="1" smtClean="0"/>
              <a:t>Барто</a:t>
            </a:r>
            <a:endParaRPr lang="ru-RU" sz="44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62452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Comic Sans MS" pitchFamily="66" charset="0"/>
              </a:rPr>
              <a:t>Игры по ознакомлению с окружающим – животный мир</a:t>
            </a:r>
            <a:endParaRPr lang="ru-RU" sz="40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211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  <a:latin typeface="Comic Sans MS" pitchFamily="66" charset="0"/>
              </a:rPr>
              <a:t>Двигательная активность</a:t>
            </a:r>
            <a:endParaRPr lang="ru-RU" sz="48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3" y="2285992"/>
            <a:ext cx="3714776" cy="3857652"/>
          </a:xfrm>
        </p:spPr>
      </p:pic>
      <p:sp>
        <p:nvSpPr>
          <p:cNvPr id="3" name="Текст 2"/>
          <p:cNvSpPr>
            <a:spLocks noGrp="1"/>
          </p:cNvSpPr>
          <p:nvPr>
            <p:ph sz="quarter" idx="14"/>
          </p:nvPr>
        </p:nvSpPr>
        <p:spPr>
          <a:xfrm>
            <a:off x="3857620" y="2214554"/>
            <a:ext cx="5286380" cy="46434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</a:rPr>
              <a:t>Игра </a:t>
            </a:r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«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  <a:t>Прыг-скок на кружок»</a:t>
            </a:r>
          </a:p>
          <a:p>
            <a:pPr>
              <a:buNone/>
            </a:pPr>
            <a:r>
              <a:rPr lang="ru-RU" sz="2800" b="1" i="1" u="sng" dirty="0" smtClean="0"/>
              <a:t>Материал</a:t>
            </a:r>
            <a:r>
              <a:rPr lang="ru-RU" sz="2800" b="1" i="1" dirty="0" smtClean="0"/>
              <a:t>: кружки разных размеров и разного цвета.</a:t>
            </a:r>
          </a:p>
          <a:p>
            <a:pPr>
              <a:buNone/>
            </a:pPr>
            <a:r>
              <a:rPr lang="ru-RU" sz="2800" b="1" i="1" u="sng" dirty="0" smtClean="0"/>
              <a:t>Ход игры</a:t>
            </a:r>
            <a:r>
              <a:rPr lang="ru-RU" sz="2800" b="1" i="1" dirty="0" smtClean="0"/>
              <a:t>: разложите кружки на ковре ,и скажите ребенку что сейчас мы будем прыгать на кружки (например, сначала на красные, а потом на синие и так далее.)</a:t>
            </a:r>
          </a:p>
          <a:p>
            <a:pPr>
              <a:buNone/>
            </a:pPr>
            <a:endParaRPr lang="ru-RU" sz="3200" b="1" i="1" dirty="0"/>
          </a:p>
        </p:txBody>
      </p:sp>
    </p:spTree>
    <p:extLst>
      <p:ext uri="{BB962C8B-B14F-4D97-AF65-F5344CB8AC3E}">
        <p14:creationId xmlns="" xmlns:p14="http://schemas.microsoft.com/office/powerpoint/2010/main" val="285027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214282" y="2000240"/>
            <a:ext cx="4929222" cy="4857760"/>
          </a:xfrm>
        </p:spPr>
        <p:txBody>
          <a:bodyPr>
            <a:noAutofit/>
          </a:bodyPr>
          <a:lstStyle/>
          <a:p>
            <a:r>
              <a:rPr lang="ru-RU" sz="2400" b="1" u="sng" dirty="0" smtClean="0"/>
              <a:t>Материал</a:t>
            </a:r>
            <a:r>
              <a:rPr lang="ru-RU" sz="2400" u="sng" dirty="0" smtClean="0"/>
              <a:t>:</a:t>
            </a:r>
            <a:r>
              <a:rPr lang="ru-RU" sz="2400" dirty="0" smtClean="0"/>
              <a:t> </a:t>
            </a:r>
            <a:r>
              <a:rPr lang="ru-RU" sz="2400" b="1" i="1" dirty="0" smtClean="0"/>
              <a:t>Кубики разного цвета</a:t>
            </a:r>
          </a:p>
          <a:p>
            <a:r>
              <a:rPr lang="ru-RU" sz="2400" b="1" i="1" u="sng" dirty="0" smtClean="0"/>
              <a:t>Ход игры:  </a:t>
            </a:r>
            <a:r>
              <a:rPr lang="ru-RU" sz="2400" b="1" i="1" dirty="0" smtClean="0"/>
              <a:t>предлагаете ребенку пойти погулять к игрушкам (игрушки другие могут находиться в другой комнате), но мы должны сначала построить дорожку из кубиков. И показать как надо идти по этой дорожке. Потом можно предложить ребенку на четвереньках пройти эту дорожку. Взрослый может спросить про цвет кубиков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57158" y="1214422"/>
            <a:ext cx="5357850" cy="642942"/>
          </a:xfrm>
        </p:spPr>
        <p:txBody>
          <a:bodyPr/>
          <a:lstStyle/>
          <a:p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Игра: «Сказочная дорожка»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endParaRPr lang="ru-RU" sz="2800" dirty="0"/>
          </a:p>
        </p:txBody>
      </p:sp>
      <p:pic>
        <p:nvPicPr>
          <p:cNvPr id="10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066" y="2071678"/>
            <a:ext cx="3857652" cy="4007964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125</TotalTime>
  <Words>301</Words>
  <Application>Microsoft Office PowerPoint</Application>
  <PresentationFormat>Экран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Игровая среда дома</vt:lpstr>
      <vt:lpstr>Слайд 2</vt:lpstr>
      <vt:lpstr>Игры по сенсорному развитию:</vt:lpstr>
      <vt:lpstr>Слайд 4</vt:lpstr>
      <vt:lpstr>Слайд 5</vt:lpstr>
      <vt:lpstr>Игры по ознакомлению с окружающим – животный мир</vt:lpstr>
      <vt:lpstr>Двигательная активность</vt:lpstr>
      <vt:lpstr>Игра: «Сказочная дорожка»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Игровая среда дома</dc:title>
  <dc:creator>Детсад-16-25</dc:creator>
  <cp:lastModifiedBy>Светлана</cp:lastModifiedBy>
  <cp:revision>11</cp:revision>
  <dcterms:created xsi:type="dcterms:W3CDTF">2014-12-10T09:28:11Z</dcterms:created>
  <dcterms:modified xsi:type="dcterms:W3CDTF">2015-07-10T13:13:38Z</dcterms:modified>
</cp:coreProperties>
</file>