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66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071" autoAdjust="0"/>
    <p:restoredTop sz="94629" autoAdjust="0"/>
  </p:normalViewPr>
  <p:slideViewPr>
    <p:cSldViewPr>
      <p:cViewPr varScale="1">
        <p:scale>
          <a:sx n="55" d="100"/>
          <a:sy n="55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9BE6C0-790E-413D-A047-2F7830C1C440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F149816-ECA6-44F3-943A-51FF7A4BEA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СКАЗКИ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Викторина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26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ой\Desktop\1327144713_oiuj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60648"/>
            <a:ext cx="565785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ой\Desktop\teremok2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63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Мой\Desktop\99932497_large_2_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627588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C:\Users\Мой\Desktop\phoca_thumb_l_carl_offterdinger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807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4000" dirty="0" smtClean="0"/>
              <a:t>Что за прелесть </a:t>
            </a:r>
          </a:p>
          <a:p>
            <a:pPr indent="0" algn="ctr">
              <a:buNone/>
            </a:pPr>
            <a:r>
              <a:rPr lang="ru-RU" sz="4000" dirty="0" smtClean="0"/>
              <a:t>эти сказки!</a:t>
            </a:r>
          </a:p>
          <a:p>
            <a:pPr indent="0" algn="ctr">
              <a:buNone/>
            </a:pPr>
            <a:r>
              <a:rPr lang="ru-RU" sz="4000" dirty="0" smtClean="0"/>
              <a:t>Каждая есть поэма.</a:t>
            </a:r>
          </a:p>
          <a:p>
            <a:pPr indent="0" algn="r">
              <a:buNone/>
            </a:pPr>
            <a:r>
              <a:rPr lang="ru-RU" sz="4000" dirty="0" err="1" smtClean="0"/>
              <a:t>А.С.Пушкин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098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13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</dc:title>
  <dc:creator>Мой</dc:creator>
  <cp:lastModifiedBy>Мой</cp:lastModifiedBy>
  <cp:revision>11</cp:revision>
  <dcterms:created xsi:type="dcterms:W3CDTF">2015-08-22T15:24:17Z</dcterms:created>
  <dcterms:modified xsi:type="dcterms:W3CDTF">2015-08-22T16:07:38Z</dcterms:modified>
</cp:coreProperties>
</file>