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4E32E-B012-4440-8229-0B1AEA3BA108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C100C-A508-48E4-8AB8-6FE4EA06046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45D5BF4-44C9-476F-81B5-2CA6CD8D61D3}" type="datetimeFigureOut">
              <a:rPr lang="ru-RU" smtClean="0"/>
              <a:pPr/>
              <a:t>16.08.2015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6B3C1C6-9430-4062-AE59-C6BAFE52C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229600" cy="182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1800" b="0" dirty="0" smtClean="0">
                <a:solidFill>
                  <a:schemeClr val="bg2">
                    <a:lumMod val="2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Государственное бюджетное специальное (коррекционное) образовательное </a:t>
            </a:r>
            <a:r>
              <a:rPr lang="ru-RU" sz="1800" b="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учреждение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школа-интернат 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en-US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II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вида</a:t>
            </a:r>
            <a:b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г. Тихорецка, Краснодарского края</a:t>
            </a:r>
            <a: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  <a:t/>
            </a:r>
            <a:br>
              <a:rPr lang="ru-RU" sz="1800" dirty="0" smtClean="0">
                <a:solidFill>
                  <a:schemeClr val="bg2">
                    <a:lumMod val="25000"/>
                  </a:schemeClr>
                </a:solidFill>
                <a:latin typeface="Calibri" pitchFamily="34" charset="0"/>
              </a:rPr>
            </a:br>
            <a:endParaRPr lang="ru-RU" sz="1800" b="0" dirty="0">
              <a:solidFill>
                <a:schemeClr val="bg2">
                  <a:lumMod val="2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428868"/>
            <a:ext cx="7358114" cy="314327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Математический материал.</a:t>
            </a:r>
          </a:p>
          <a:p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Развитие слухового восприятия, 3 класс,</a:t>
            </a:r>
            <a:b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программа специальных (коррекционных) образовательных учреждений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II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вида.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5715016"/>
            <a:ext cx="4572000" cy="7017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dirty="0"/>
              <a:t>Автор: </a:t>
            </a:r>
            <a:r>
              <a:rPr lang="ru-RU" dirty="0" err="1"/>
              <a:t>Зенова</a:t>
            </a:r>
            <a:r>
              <a:rPr lang="ru-RU" dirty="0"/>
              <a:t> Елена Константиновна,</a:t>
            </a:r>
          </a:p>
          <a:p>
            <a:pPr marL="342900" lvl="0" indent="-342900" algn="r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dirty="0"/>
              <a:t>учитель слуховой работы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0"/>
            <a:ext cx="88582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err="1" smtClean="0">
                <a:latin typeface="+mj-lt"/>
              </a:rPr>
              <a:t>По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800" dirty="0" err="1" smtClean="0">
                <a:latin typeface="+mj-lt"/>
              </a:rPr>
              <a:t>слу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800" dirty="0" err="1" smtClean="0">
                <a:latin typeface="+mj-lt"/>
              </a:rPr>
              <a:t>шай</a:t>
            </a:r>
            <a:r>
              <a:rPr lang="ru-RU" sz="4800" dirty="0" smtClean="0">
                <a:latin typeface="+mj-lt"/>
              </a:rPr>
              <a:t>. </a:t>
            </a:r>
            <a:r>
              <a:rPr lang="ru-RU" sz="4800" dirty="0" err="1" smtClean="0">
                <a:latin typeface="+mj-lt"/>
              </a:rPr>
              <a:t>По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800" dirty="0" err="1" smtClean="0">
                <a:latin typeface="+mj-lt"/>
              </a:rPr>
              <a:t>в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800" dirty="0" err="1" smtClean="0">
                <a:latin typeface="+mj-lt"/>
              </a:rPr>
              <a:t>то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800" dirty="0" err="1" smtClean="0">
                <a:latin typeface="+mj-lt"/>
              </a:rPr>
              <a:t>ри</a:t>
            </a:r>
            <a:r>
              <a:rPr lang="ru-RU" sz="4800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800" dirty="0" smtClean="0">
                <a:latin typeface="+mj-lt"/>
              </a:rPr>
              <a:t> </a:t>
            </a:r>
            <a:r>
              <a:rPr lang="ru-RU" sz="4800" dirty="0" err="1" smtClean="0">
                <a:latin typeface="+mj-lt"/>
              </a:rPr>
              <a:t>и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‿</a:t>
            </a:r>
            <a:r>
              <a:rPr lang="ru-RU" sz="4800" dirty="0" err="1" smtClean="0">
                <a:latin typeface="+mj-lt"/>
              </a:rPr>
              <a:t>ре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800" dirty="0" err="1" smtClean="0">
                <a:latin typeface="+mj-lt"/>
              </a:rPr>
              <a:t>ши</a:t>
            </a:r>
            <a:r>
              <a:rPr lang="ru-RU" sz="4800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800" dirty="0" smtClean="0">
                <a:latin typeface="+mj-lt"/>
              </a:rPr>
              <a:t>.</a:t>
            </a:r>
            <a:endParaRPr lang="ru-RU" sz="4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643050"/>
            <a:ext cx="46328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+mj-lt"/>
              </a:rPr>
              <a:t>59 - </a:t>
            </a:r>
            <a:r>
              <a:rPr lang="ru-RU" sz="3200" dirty="0" err="1" smtClean="0">
                <a:latin typeface="+mj-lt"/>
              </a:rPr>
              <a:t>э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200" dirty="0" err="1" smtClean="0">
                <a:latin typeface="+mj-lt"/>
              </a:rPr>
              <a:t>то</a:t>
            </a:r>
            <a:r>
              <a:rPr lang="ru-RU" sz="3200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smtClean="0">
                <a:latin typeface="+mj-lt"/>
              </a:rPr>
              <a:t>30 </a:t>
            </a:r>
            <a:r>
              <a:rPr lang="ru-RU" sz="3200" dirty="0" err="1" smtClean="0">
                <a:latin typeface="+mj-lt"/>
              </a:rPr>
              <a:t>и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‿</a:t>
            </a:r>
            <a:r>
              <a:rPr lang="ru-RU" sz="3200" dirty="0" err="1" smtClean="0">
                <a:latin typeface="+mj-lt"/>
              </a:rPr>
              <a:t>ско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200" dirty="0" err="1" smtClean="0">
                <a:latin typeface="+mj-lt"/>
              </a:rPr>
              <a:t>лько</a:t>
            </a:r>
            <a:r>
              <a:rPr lang="ru-RU" sz="3200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200" dirty="0" smtClean="0">
                <a:latin typeface="+mj-lt"/>
              </a:rPr>
              <a:t>?</a:t>
            </a:r>
            <a:endParaRPr lang="ru-RU" sz="32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5286388"/>
            <a:ext cx="50006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+mj-lt"/>
              </a:rPr>
              <a:t>67- </a:t>
            </a:r>
            <a:r>
              <a:rPr lang="ru-RU" sz="3200" dirty="0" err="1" smtClean="0">
                <a:latin typeface="+mj-lt"/>
              </a:rPr>
              <a:t>э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200" dirty="0" err="1" smtClean="0">
                <a:latin typeface="+mj-lt"/>
              </a:rPr>
              <a:t>то</a:t>
            </a:r>
            <a:r>
              <a:rPr lang="ru-RU" sz="3200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smtClean="0">
                <a:latin typeface="+mj-lt"/>
              </a:rPr>
              <a:t>35 </a:t>
            </a:r>
            <a:r>
              <a:rPr lang="ru-RU" sz="3200" dirty="0" err="1" smtClean="0">
                <a:latin typeface="+mj-lt"/>
              </a:rPr>
              <a:t>и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‿</a:t>
            </a:r>
            <a:r>
              <a:rPr lang="ru-RU" sz="3200" dirty="0" err="1" smtClean="0">
                <a:latin typeface="+mj-lt"/>
              </a:rPr>
              <a:t>ско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200" dirty="0" err="1" smtClean="0">
                <a:latin typeface="+mj-lt"/>
              </a:rPr>
              <a:t>лько</a:t>
            </a:r>
            <a:r>
              <a:rPr lang="ru-RU" sz="3200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200" dirty="0" smtClean="0">
                <a:latin typeface="+mj-lt"/>
              </a:rPr>
              <a:t>?</a:t>
            </a:r>
            <a:endParaRPr lang="ru-RU" sz="32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2786058"/>
            <a:ext cx="45189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+mj-lt"/>
              </a:rPr>
              <a:t>72- </a:t>
            </a:r>
            <a:r>
              <a:rPr lang="ru-RU" sz="3200" dirty="0" err="1" smtClean="0">
                <a:latin typeface="+mj-lt"/>
              </a:rPr>
              <a:t>э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200" dirty="0" err="1" smtClean="0">
                <a:latin typeface="+mj-lt"/>
              </a:rPr>
              <a:t>то</a:t>
            </a:r>
            <a:r>
              <a:rPr lang="ru-RU" sz="3200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smtClean="0">
                <a:latin typeface="+mj-lt"/>
              </a:rPr>
              <a:t>42 </a:t>
            </a:r>
            <a:r>
              <a:rPr lang="ru-RU" sz="3200" dirty="0" err="1" smtClean="0">
                <a:latin typeface="+mj-lt"/>
              </a:rPr>
              <a:t>и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‿</a:t>
            </a:r>
            <a:r>
              <a:rPr lang="ru-RU" sz="3200" dirty="0" err="1" smtClean="0">
                <a:latin typeface="+mj-lt"/>
              </a:rPr>
              <a:t>ско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200" dirty="0" err="1" smtClean="0">
                <a:latin typeface="+mj-lt"/>
              </a:rPr>
              <a:t>лько</a:t>
            </a:r>
            <a:r>
              <a:rPr lang="ru-RU" sz="3200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200" dirty="0" smtClean="0">
                <a:latin typeface="+mj-lt"/>
              </a:rPr>
              <a:t>?</a:t>
            </a:r>
            <a:endParaRPr lang="ru-RU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57620" y="4143380"/>
            <a:ext cx="48604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+mj-lt"/>
              </a:rPr>
              <a:t>100 - </a:t>
            </a:r>
            <a:r>
              <a:rPr lang="ru-RU" sz="3200" dirty="0" err="1" smtClean="0">
                <a:latin typeface="+mj-lt"/>
              </a:rPr>
              <a:t>э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200" dirty="0" err="1" smtClean="0">
                <a:latin typeface="+mj-lt"/>
              </a:rPr>
              <a:t>то</a:t>
            </a:r>
            <a:r>
              <a:rPr lang="ru-RU" sz="3200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3200" dirty="0" smtClean="0">
                <a:latin typeface="+mj-lt"/>
              </a:rPr>
              <a:t>25 </a:t>
            </a:r>
            <a:r>
              <a:rPr lang="ru-RU" sz="3200" dirty="0" err="1" smtClean="0">
                <a:latin typeface="+mj-lt"/>
              </a:rPr>
              <a:t>и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‿</a:t>
            </a:r>
            <a:r>
              <a:rPr lang="ru-RU" sz="3200" dirty="0" err="1" smtClean="0">
                <a:latin typeface="+mj-lt"/>
              </a:rPr>
              <a:t>ско</a:t>
            </a:r>
            <a:r>
              <a:rPr lang="ru-RU" sz="32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200" dirty="0" err="1" smtClean="0">
                <a:latin typeface="+mj-lt"/>
              </a:rPr>
              <a:t>лько</a:t>
            </a:r>
            <a:r>
              <a:rPr lang="ru-RU" sz="3200" dirty="0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200" dirty="0" smtClean="0">
                <a:latin typeface="+mj-lt"/>
              </a:rPr>
              <a:t>?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71480"/>
            <a:ext cx="778674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+mj-lt"/>
              </a:rPr>
              <a:t>  </a:t>
            </a:r>
            <a:r>
              <a:rPr lang="ru-RU" sz="4800" dirty="0" err="1" smtClean="0">
                <a:latin typeface="+mj-lt"/>
              </a:rPr>
              <a:t>Назо</a:t>
            </a:r>
            <a:r>
              <a:rPr lang="ru-RU" sz="4800" dirty="0" err="1" smtClean="0">
                <a:latin typeface="+mj-lt"/>
                <a:ea typeface="Arial Unicode MS"/>
                <a:cs typeface="Arial Unicode MS"/>
              </a:rPr>
              <a:t>̅</a:t>
            </a:r>
            <a:r>
              <a:rPr lang="ru-RU" sz="4800" dirty="0" err="1" smtClean="0">
                <a:latin typeface="+mj-lt"/>
              </a:rPr>
              <a:t>ви</a:t>
            </a:r>
            <a:r>
              <a:rPr lang="ru-RU" sz="4800" dirty="0" smtClean="0">
                <a:latin typeface="+mj-lt"/>
                <a:ea typeface="Arial Unicode MS"/>
                <a:cs typeface="Arial Unicode MS"/>
              </a:rPr>
              <a:t>́</a:t>
            </a:r>
            <a:r>
              <a:rPr lang="ru-RU" sz="4800" dirty="0" smtClean="0">
                <a:latin typeface="+mj-lt"/>
              </a:rPr>
              <a:t> </a:t>
            </a:r>
            <a:r>
              <a:rPr lang="ru-RU" sz="4800" dirty="0" err="1" smtClean="0">
                <a:latin typeface="+mj-lt"/>
              </a:rPr>
              <a:t>со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800" dirty="0" err="1" smtClean="0">
                <a:latin typeface="+mj-lt"/>
              </a:rPr>
              <a:t>се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800" dirty="0" err="1" smtClean="0">
                <a:latin typeface="+mj-lt"/>
              </a:rPr>
              <a:t>дей</a:t>
            </a:r>
            <a:r>
              <a:rPr lang="ru-RU" sz="4800" dirty="0" smtClean="0">
                <a:latin typeface="+mj-lt"/>
              </a:rPr>
              <a:t> числа</a:t>
            </a:r>
            <a:r>
              <a:rPr lang="ru-RU" sz="4800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800" dirty="0" smtClean="0">
                <a:latin typeface="+mj-lt"/>
              </a:rPr>
              <a:t>.</a:t>
            </a:r>
            <a:endParaRPr lang="ru-RU" sz="4800" dirty="0"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4143380"/>
            <a:ext cx="2643206" cy="1571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20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357158" y="2500306"/>
            <a:ext cx="3357586" cy="1643074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679423" y="4892685"/>
            <a:ext cx="1500198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750993" y="4893479"/>
            <a:ext cx="1499404" cy="79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9" name="Равнобедренный треугольник 48"/>
          <p:cNvSpPr/>
          <p:nvPr/>
        </p:nvSpPr>
        <p:spPr>
          <a:xfrm>
            <a:off x="4286248" y="2428868"/>
            <a:ext cx="3286148" cy="1643074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643438" y="4071942"/>
            <a:ext cx="2643206" cy="16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59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>
            <a:off x="4723080" y="4862096"/>
            <a:ext cx="1571636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5643570" y="4857760"/>
            <a:ext cx="1571636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9552" y="4437112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+mj-lt"/>
              </a:rPr>
              <a:t>19</a:t>
            </a:r>
            <a:endParaRPr lang="ru-RU" sz="5400" b="1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83768" y="4437112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+mj-lt"/>
              </a:rPr>
              <a:t>2</a:t>
            </a:r>
            <a:r>
              <a:rPr lang="ru-RU" sz="5400" b="1" dirty="0" smtClean="0">
                <a:latin typeface="+mj-lt"/>
              </a:rPr>
              <a:t>1</a:t>
            </a:r>
            <a:endParaRPr lang="ru-RU" sz="5400" b="1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4437112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+mj-lt"/>
              </a:rPr>
              <a:t>58</a:t>
            </a:r>
            <a:endParaRPr lang="ru-RU" sz="5400" b="1" dirty="0"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44208" y="4437112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+mj-lt"/>
              </a:rPr>
              <a:t>60</a:t>
            </a:r>
            <a:endParaRPr lang="ru-RU" sz="5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внобедренный треугольник 2"/>
          <p:cNvSpPr/>
          <p:nvPr/>
        </p:nvSpPr>
        <p:spPr>
          <a:xfrm>
            <a:off x="571472" y="2000240"/>
            <a:ext cx="3357586" cy="1785950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3786190"/>
            <a:ext cx="2643206" cy="15716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64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355976" y="3786190"/>
            <a:ext cx="3312368" cy="16430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99</a:t>
            </a:r>
            <a:endParaRPr lang="ru-RU" sz="5400" b="1" dirty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286248" y="1928802"/>
            <a:ext cx="3429024" cy="1857388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>
            <a:off x="892943" y="4536289"/>
            <a:ext cx="1500198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1964513" y="4536289"/>
            <a:ext cx="1500198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759369" y="4609783"/>
            <a:ext cx="1642280" cy="79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5659184" y="4574064"/>
            <a:ext cx="1570842" cy="79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1560" y="571480"/>
            <a:ext cx="76752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+mj-lt"/>
              </a:rPr>
              <a:t>  </a:t>
            </a:r>
            <a:r>
              <a:rPr lang="ru-RU" sz="4800" dirty="0" err="1" smtClean="0">
                <a:latin typeface="+mj-lt"/>
              </a:rPr>
              <a:t>Назо</a:t>
            </a:r>
            <a:r>
              <a:rPr lang="ru-RU" sz="4800" dirty="0" err="1" smtClean="0">
                <a:latin typeface="+mj-lt"/>
                <a:ea typeface="Arial Unicode MS"/>
                <a:cs typeface="Arial Unicode MS"/>
              </a:rPr>
              <a:t>̅</a:t>
            </a:r>
            <a:r>
              <a:rPr lang="ru-RU" sz="4800" dirty="0" err="1" smtClean="0">
                <a:latin typeface="+mj-lt"/>
              </a:rPr>
              <a:t>ви</a:t>
            </a:r>
            <a:r>
              <a:rPr lang="ru-RU" sz="4800" dirty="0" smtClean="0">
                <a:latin typeface="+mj-lt"/>
                <a:ea typeface="Arial Unicode MS"/>
                <a:cs typeface="Arial Unicode MS"/>
              </a:rPr>
              <a:t>́</a:t>
            </a:r>
            <a:r>
              <a:rPr lang="ru-RU" sz="4800" dirty="0" smtClean="0">
                <a:latin typeface="+mj-lt"/>
              </a:rPr>
              <a:t> </a:t>
            </a:r>
            <a:r>
              <a:rPr lang="ru-RU" sz="4800" dirty="0" err="1" smtClean="0">
                <a:latin typeface="+mj-lt"/>
              </a:rPr>
              <a:t>со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4800" dirty="0" err="1" smtClean="0">
                <a:latin typeface="+mj-lt"/>
              </a:rPr>
              <a:t>се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800" dirty="0" err="1" smtClean="0">
                <a:latin typeface="+mj-lt"/>
              </a:rPr>
              <a:t>дей</a:t>
            </a:r>
            <a:r>
              <a:rPr lang="ru-RU" sz="4800" dirty="0" smtClean="0">
                <a:latin typeface="+mj-lt"/>
              </a:rPr>
              <a:t> числа</a:t>
            </a:r>
            <a:r>
              <a:rPr lang="ru-RU" sz="4800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800" dirty="0" smtClean="0">
                <a:latin typeface="+mj-lt"/>
              </a:rPr>
              <a:t>.</a:t>
            </a:r>
            <a:endParaRPr lang="ru-RU" sz="4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4149080"/>
            <a:ext cx="10081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+mj-lt"/>
              </a:rPr>
              <a:t>63</a:t>
            </a:r>
            <a:endParaRPr lang="ru-RU" sz="5400" b="1" dirty="0"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99792" y="4149080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+mj-lt"/>
              </a:rPr>
              <a:t>65</a:t>
            </a:r>
            <a:endParaRPr lang="ru-RU" sz="5400" b="1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00192" y="4149080"/>
            <a:ext cx="14401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+mj-lt"/>
              </a:rPr>
              <a:t>100</a:t>
            </a:r>
            <a:endParaRPr lang="ru-RU" sz="5400" b="1" dirty="0"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99992" y="4149080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+mj-lt"/>
              </a:rPr>
              <a:t>98</a:t>
            </a:r>
            <a:endParaRPr lang="ru-RU" sz="54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85852" y="214290"/>
            <a:ext cx="6764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+mj-lt"/>
              </a:rPr>
              <a:t>Сравни</a:t>
            </a:r>
            <a:r>
              <a:rPr lang="ru-RU" sz="4800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800" dirty="0" smtClean="0">
                <a:latin typeface="+mj-lt"/>
              </a:rPr>
              <a:t> длину</a:t>
            </a:r>
            <a:r>
              <a:rPr lang="ru-RU" sz="4800" dirty="0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800" dirty="0" smtClean="0">
                <a:latin typeface="+mj-lt"/>
              </a:rPr>
              <a:t> </a:t>
            </a:r>
            <a:r>
              <a:rPr lang="ru-RU" sz="4800" dirty="0" err="1" smtClean="0">
                <a:latin typeface="+mj-lt"/>
              </a:rPr>
              <a:t>гу</a:t>
            </a:r>
            <a:r>
              <a:rPr lang="ru-RU" sz="48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4800" dirty="0" err="1" smtClean="0">
                <a:latin typeface="+mj-lt"/>
              </a:rPr>
              <a:t>сениц</a:t>
            </a:r>
            <a:r>
              <a:rPr lang="ru-RU" sz="4800" dirty="0" smtClean="0">
                <a:latin typeface="+mj-lt"/>
              </a:rPr>
              <a:t>.</a:t>
            </a:r>
            <a:endParaRPr lang="ru-RU" sz="4800" dirty="0">
              <a:latin typeface="+mj-lt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28596" y="2285992"/>
            <a:ext cx="642942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лыбающееся лицо 11"/>
          <p:cNvSpPr/>
          <p:nvPr/>
        </p:nvSpPr>
        <p:spPr>
          <a:xfrm>
            <a:off x="928662" y="2071678"/>
            <a:ext cx="1000132" cy="85725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28596" y="2786058"/>
            <a:ext cx="214314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785786" y="2786058"/>
            <a:ext cx="214314" cy="1285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>
            <a:off x="785786" y="1643050"/>
            <a:ext cx="571504" cy="78581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уга 17"/>
          <p:cNvSpPr/>
          <p:nvPr/>
        </p:nvSpPr>
        <p:spPr>
          <a:xfrm flipH="1">
            <a:off x="1500166" y="1643050"/>
            <a:ext cx="642942" cy="8572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1785918" y="16430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071538" y="164305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3286116" y="1571612"/>
            <a:ext cx="3000396" cy="1643074"/>
            <a:chOff x="3286116" y="1571612"/>
            <a:chExt cx="3000396" cy="1643074"/>
          </a:xfrm>
        </p:grpSpPr>
        <p:sp>
          <p:nvSpPr>
            <p:cNvPr id="25" name="Овал 24"/>
            <p:cNvSpPr/>
            <p:nvPr/>
          </p:nvSpPr>
          <p:spPr>
            <a:xfrm>
              <a:off x="4643438" y="2428868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Улыбающееся лицо 25"/>
            <p:cNvSpPr/>
            <p:nvPr/>
          </p:nvSpPr>
          <p:spPr>
            <a:xfrm>
              <a:off x="3786182" y="2000240"/>
              <a:ext cx="1000132" cy="857256"/>
            </a:xfrm>
            <a:prstGeom prst="smileyFac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5143504" y="2571744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5643570" y="2357430"/>
              <a:ext cx="642942" cy="5715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4714876" y="3000372"/>
              <a:ext cx="214314" cy="12858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 flipV="1">
              <a:off x="5929322" y="2928934"/>
              <a:ext cx="214314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5500694" y="3143248"/>
              <a:ext cx="214314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Дуга 34"/>
            <p:cNvSpPr/>
            <p:nvPr/>
          </p:nvSpPr>
          <p:spPr>
            <a:xfrm flipH="1">
              <a:off x="4143372" y="1571612"/>
              <a:ext cx="571504" cy="85725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Дуга 36"/>
            <p:cNvSpPr/>
            <p:nvPr/>
          </p:nvSpPr>
          <p:spPr>
            <a:xfrm>
              <a:off x="3286116" y="1643050"/>
              <a:ext cx="714380" cy="85725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571868" y="1571612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1" name="Овал 40"/>
          <p:cNvSpPr/>
          <p:nvPr/>
        </p:nvSpPr>
        <p:spPr>
          <a:xfrm>
            <a:off x="4429124" y="1571613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539552" y="34290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+mj-lt"/>
              </a:rPr>
              <a:t>Пе</a:t>
            </a:r>
            <a:r>
              <a:rPr lang="ru-RU" sz="24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2400" dirty="0" err="1" smtClean="0">
                <a:latin typeface="+mj-lt"/>
              </a:rPr>
              <a:t>рвая</a:t>
            </a:r>
            <a:endParaRPr lang="ru-RU" sz="2400" dirty="0"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427984" y="342900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latin typeface="+mj-lt"/>
              </a:rPr>
              <a:t>В</a:t>
            </a:r>
            <a:r>
              <a:rPr lang="ru-RU" sz="24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2400" dirty="0" err="1" smtClean="0">
                <a:latin typeface="+mj-lt"/>
              </a:rPr>
              <a:t>то</a:t>
            </a:r>
            <a:r>
              <a:rPr lang="ru-RU" sz="24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2400" dirty="0" err="1" smtClean="0">
                <a:latin typeface="+mj-lt"/>
              </a:rPr>
              <a:t>ра</a:t>
            </a:r>
            <a:r>
              <a:rPr lang="ru-RU" sz="24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2400" dirty="0" err="1" smtClean="0">
                <a:latin typeface="+mj-lt"/>
              </a:rPr>
              <a:t>я</a:t>
            </a:r>
            <a:endParaRPr lang="ru-RU" sz="2400" dirty="0"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51520" y="4293096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+mj-lt"/>
              </a:rPr>
              <a:t>Пе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600" dirty="0" err="1" smtClean="0">
                <a:latin typeface="+mj-lt"/>
              </a:rPr>
              <a:t>рвая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гу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600" dirty="0" err="1" smtClean="0">
                <a:latin typeface="+mj-lt"/>
              </a:rPr>
              <a:t>сеница</a:t>
            </a:r>
            <a:r>
              <a:rPr lang="ru-RU" sz="3600" dirty="0" smtClean="0">
                <a:latin typeface="+mj-lt"/>
              </a:rPr>
              <a:t>                ,чем </a:t>
            </a:r>
            <a:r>
              <a:rPr lang="ru-RU" sz="3600" dirty="0" err="1" smtClean="0">
                <a:latin typeface="+mj-lt"/>
              </a:rPr>
              <a:t>в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600" dirty="0" err="1" smtClean="0">
                <a:latin typeface="+mj-lt"/>
              </a:rPr>
              <a:t>то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600" dirty="0" err="1" smtClean="0">
                <a:latin typeface="+mj-lt"/>
              </a:rPr>
              <a:t>ра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600" dirty="0" err="1" smtClean="0">
                <a:latin typeface="+mj-lt"/>
              </a:rPr>
              <a:t>я</a:t>
            </a:r>
            <a:r>
              <a:rPr lang="ru-RU" sz="3600" dirty="0" smtClean="0">
                <a:latin typeface="+mj-lt"/>
              </a:rPr>
              <a:t>.</a:t>
            </a:r>
            <a:endParaRPr lang="ru-RU" sz="3600" dirty="0">
              <a:latin typeface="+mj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85720" y="5214950"/>
            <a:ext cx="8534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+mj-lt"/>
              </a:rPr>
              <a:t>В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600" dirty="0" err="1" smtClean="0">
                <a:latin typeface="+mj-lt"/>
              </a:rPr>
              <a:t>то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600" dirty="0" err="1" smtClean="0">
                <a:latin typeface="+mj-lt"/>
              </a:rPr>
              <a:t>ра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600" dirty="0" err="1" smtClean="0">
                <a:latin typeface="+mj-lt"/>
              </a:rPr>
              <a:t>я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err="1" smtClean="0">
                <a:latin typeface="+mj-lt"/>
              </a:rPr>
              <a:t>гу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600" dirty="0" err="1" smtClean="0">
                <a:latin typeface="+mj-lt"/>
              </a:rPr>
              <a:t>сеница</a:t>
            </a:r>
            <a:r>
              <a:rPr lang="ru-RU" sz="3600" dirty="0" smtClean="0">
                <a:latin typeface="+mj-lt"/>
              </a:rPr>
              <a:t> </a:t>
            </a:r>
            <a:r>
              <a:rPr lang="ru-RU" sz="3600" dirty="0" smtClean="0">
                <a:latin typeface="+mj-lt"/>
              </a:rPr>
              <a:t>   </a:t>
            </a:r>
            <a:r>
              <a:rPr lang="ru-RU" sz="3600" dirty="0" smtClean="0">
                <a:latin typeface="+mj-lt"/>
              </a:rPr>
              <a:t>           , </a:t>
            </a:r>
            <a:r>
              <a:rPr lang="ru-RU" sz="3600" dirty="0" smtClean="0">
                <a:latin typeface="+mj-lt"/>
              </a:rPr>
              <a:t>чем </a:t>
            </a:r>
            <a:r>
              <a:rPr lang="ru-RU" sz="3600" dirty="0" err="1" smtClean="0">
                <a:latin typeface="+mj-lt"/>
              </a:rPr>
              <a:t>пе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600" dirty="0" err="1" smtClean="0">
                <a:latin typeface="+mj-lt"/>
              </a:rPr>
              <a:t>рвая</a:t>
            </a:r>
            <a:r>
              <a:rPr lang="ru-RU" sz="3600" dirty="0" smtClean="0">
                <a:latin typeface="+mj-lt"/>
              </a:rPr>
              <a:t>.</a:t>
            </a:r>
            <a:endParaRPr lang="ru-RU" sz="3600" dirty="0">
              <a:latin typeface="+mj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923928" y="5229199"/>
            <a:ext cx="2642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+mj-lt"/>
              </a:rPr>
              <a:t>д</a:t>
            </a:r>
            <a:r>
              <a:rPr lang="ru-RU" sz="3600" dirty="0" err="1" smtClean="0">
                <a:latin typeface="+mj-lt"/>
              </a:rPr>
              <a:t>лин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600" dirty="0" err="1" smtClean="0">
                <a:latin typeface="+mj-lt"/>
              </a:rPr>
              <a:t>н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600" dirty="0" err="1" smtClean="0">
                <a:latin typeface="+mj-lt"/>
              </a:rPr>
              <a:t>е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600" dirty="0" err="1" smtClean="0">
                <a:latin typeface="+mj-lt"/>
              </a:rPr>
              <a:t>е</a:t>
            </a:r>
            <a:endParaRPr lang="ru-RU" sz="3600" dirty="0" smtClean="0"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7944" y="4293096"/>
            <a:ext cx="20304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+mj-lt"/>
              </a:rPr>
              <a:t>к</a:t>
            </a:r>
            <a:r>
              <a:rPr lang="ru-RU" sz="3600" dirty="0" err="1" smtClean="0">
                <a:latin typeface="+mj-lt"/>
              </a:rPr>
              <a:t>о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̅</a:t>
            </a:r>
            <a:r>
              <a:rPr lang="ru-RU" sz="3600" dirty="0" err="1" smtClean="0">
                <a:latin typeface="+mj-lt"/>
              </a:rPr>
              <a:t>ро</a:t>
            </a:r>
            <a:r>
              <a:rPr lang="ru-RU" sz="3600" dirty="0" err="1" smtClean="0">
                <a:latin typeface="Arial Unicode MS"/>
                <a:ea typeface="Arial Unicode MS"/>
                <a:cs typeface="Arial Unicode MS"/>
              </a:rPr>
              <a:t>́</a:t>
            </a:r>
            <a:r>
              <a:rPr lang="ru-RU" sz="3600" dirty="0" err="1" smtClean="0">
                <a:latin typeface="+mj-lt"/>
              </a:rPr>
              <a:t>че</a:t>
            </a:r>
            <a:endParaRPr lang="ru-RU" sz="36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</TotalTime>
  <Words>133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  Государственное бюджетное специальное (коррекционное) образовательное учреждение школа-интернат I-II вида г. Тихорецка, Краснодарского края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специальное (коррекционное) образовательное учреждение школа-интернат I-II вида г. Тихорецка, Краснодарского края</dc:title>
  <dc:creator>Пользователь</dc:creator>
  <cp:lastModifiedBy>Пользователь</cp:lastModifiedBy>
  <cp:revision>13</cp:revision>
  <dcterms:created xsi:type="dcterms:W3CDTF">2015-08-15T22:57:30Z</dcterms:created>
  <dcterms:modified xsi:type="dcterms:W3CDTF">2015-08-16T11:43:22Z</dcterms:modified>
</cp:coreProperties>
</file>