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8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2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10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Windows User</cp:lastModifiedBy>
  <cp:revision>5</cp:revision>
  <cp:lastPrinted>2014-11-11T15:16:38Z</cp:lastPrinted>
  <dcterms:created xsi:type="dcterms:W3CDTF">2014-11-11T14:13:20Z</dcterms:created>
  <dcterms:modified xsi:type="dcterms:W3CDTF">2015-08-11T12:06:19Z</dcterms:modified>
</cp:coreProperties>
</file>