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overlap val="100"/>
        <c:axId val="45527424"/>
        <c:axId val="45528960"/>
      </c:barChart>
      <c:catAx>
        <c:axId val="45527424"/>
        <c:scaling>
          <c:orientation val="minMax"/>
        </c:scaling>
        <c:axPos val="b"/>
        <c:tickLblPos val="nextTo"/>
        <c:crossAx val="45528960"/>
        <c:crosses val="autoZero"/>
        <c:auto val="1"/>
        <c:lblAlgn val="ctr"/>
        <c:lblOffset val="100"/>
      </c:catAx>
      <c:valAx>
        <c:axId val="45528960"/>
        <c:scaling>
          <c:orientation val="minMax"/>
        </c:scaling>
        <c:axPos val="l"/>
        <c:majorGridlines/>
        <c:numFmt formatCode="General" sourceLinked="1"/>
        <c:tickLblPos val="nextTo"/>
        <c:crossAx val="455274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plotArea>
      <c:layout>
        <c:manualLayout>
          <c:layoutTarget val="inner"/>
          <c:xMode val="edge"/>
          <c:yMode val="edge"/>
          <c:x val="0.13068379971421437"/>
          <c:y val="1.2441627215932184E-2"/>
          <c:w val="0.57616064957552104"/>
          <c:h val="0.8614604236736539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74%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23%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</c:ser>
        <c:axId val="45749760"/>
        <c:axId val="45751296"/>
      </c:barChart>
      <c:catAx>
        <c:axId val="45749760"/>
        <c:scaling>
          <c:orientation val="minMax"/>
        </c:scaling>
        <c:axPos val="b"/>
        <c:numFmt formatCode="General" sourceLinked="1"/>
        <c:tickLblPos val="nextTo"/>
        <c:crossAx val="45751296"/>
        <c:crosses val="autoZero"/>
        <c:auto val="1"/>
        <c:lblAlgn val="ctr"/>
        <c:lblOffset val="100"/>
      </c:catAx>
      <c:valAx>
        <c:axId val="4575129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457497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30F30C-5F34-4CA9-9021-4523BF993E93}" type="doc">
      <dgm:prSet loTypeId="urn:microsoft.com/office/officeart/2005/8/layout/cycle6" loCatId="cycle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3DC26C6-4FB7-44F9-8D0B-727802BF6E37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История города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1099557-7D69-4EA5-AA4D-57B8913BC2D7}" type="parTrans" cxnId="{B7749D90-D940-4D3A-9361-BB6F0217D26D}">
      <dgm:prSet/>
      <dgm:spPr/>
      <dgm:t>
        <a:bodyPr/>
        <a:lstStyle/>
        <a:p>
          <a:endParaRPr lang="ru-RU"/>
        </a:p>
      </dgm:t>
    </dgm:pt>
    <dgm:pt modelId="{8BD41BB1-D100-4139-BB85-DD7475C883B3}" type="sibTrans" cxnId="{B7749D90-D940-4D3A-9361-BB6F0217D26D}">
      <dgm:prSet/>
      <dgm:spPr/>
      <dgm:t>
        <a:bodyPr/>
        <a:lstStyle/>
        <a:p>
          <a:endParaRPr lang="ru-RU"/>
        </a:p>
      </dgm:t>
    </dgm:pt>
    <dgm:pt modelId="{987679D7-5370-4DE5-B408-96CA9C7D67B9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Достопримечательности города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5A35B53D-37EC-40D3-A5E9-DF2CCDAE3864}" type="parTrans" cxnId="{F3ED3538-ACC0-4E54-8592-64D5D35D1E79}">
      <dgm:prSet/>
      <dgm:spPr/>
      <dgm:t>
        <a:bodyPr/>
        <a:lstStyle/>
        <a:p>
          <a:endParaRPr lang="ru-RU"/>
        </a:p>
      </dgm:t>
    </dgm:pt>
    <dgm:pt modelId="{F90B120D-EF4B-4C47-BE26-0C51A5FCA31B}" type="sibTrans" cxnId="{F3ED3538-ACC0-4E54-8592-64D5D35D1E79}">
      <dgm:prSet/>
      <dgm:spPr/>
      <dgm:t>
        <a:bodyPr/>
        <a:lstStyle/>
        <a:p>
          <a:endParaRPr lang="ru-RU"/>
        </a:p>
      </dgm:t>
    </dgm:pt>
    <dgm:pt modelId="{CDB7C427-9002-4D52-AE44-44317EA6500C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Историко-географический и природный компоненты родного города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8F1320E-4852-4675-A006-8B67154114BB}" type="parTrans" cxnId="{85E10621-7D42-49AE-AB5B-1F1AC37FCD22}">
      <dgm:prSet/>
      <dgm:spPr/>
      <dgm:t>
        <a:bodyPr/>
        <a:lstStyle/>
        <a:p>
          <a:endParaRPr lang="ru-RU"/>
        </a:p>
      </dgm:t>
    </dgm:pt>
    <dgm:pt modelId="{F174BC22-E5D3-4199-9DB3-033939FC850B}" type="sibTrans" cxnId="{85E10621-7D42-49AE-AB5B-1F1AC37FCD22}">
      <dgm:prSet/>
      <dgm:spPr/>
      <dgm:t>
        <a:bodyPr/>
        <a:lstStyle/>
        <a:p>
          <a:endParaRPr lang="ru-RU"/>
        </a:p>
      </dgm:t>
    </dgm:pt>
    <dgm:pt modelId="{44198A12-4004-4E0F-9F25-AE0456378F63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Труд взрослых 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2DEDEA0B-6F50-4C05-B26C-E04B903C3649}" type="parTrans" cxnId="{27E06750-C3CA-494B-A113-833BD4307135}">
      <dgm:prSet/>
      <dgm:spPr/>
      <dgm:t>
        <a:bodyPr/>
        <a:lstStyle/>
        <a:p>
          <a:endParaRPr lang="ru-RU"/>
        </a:p>
      </dgm:t>
    </dgm:pt>
    <dgm:pt modelId="{34E935B4-3E96-4202-B8ED-4DE8571F3F6A}" type="sibTrans" cxnId="{27E06750-C3CA-494B-A113-833BD4307135}">
      <dgm:prSet/>
      <dgm:spPr/>
      <dgm:t>
        <a:bodyPr/>
        <a:lstStyle/>
        <a:p>
          <a:endParaRPr lang="ru-RU"/>
        </a:p>
      </dgm:t>
    </dgm:pt>
    <dgm:pt modelId="{255825CE-2FFC-481E-A380-1AA8810E07DB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Символика родного города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8E4E0DA-DA9B-48D1-9FD2-6CEEC7B65BE0}" type="parTrans" cxnId="{32AFB6D0-9897-4272-9ABE-7178B3D6C6A6}">
      <dgm:prSet/>
      <dgm:spPr/>
      <dgm:t>
        <a:bodyPr/>
        <a:lstStyle/>
        <a:p>
          <a:endParaRPr lang="ru-RU"/>
        </a:p>
      </dgm:t>
    </dgm:pt>
    <dgm:pt modelId="{B070CF87-FBFD-4EEA-952F-88220A3D8601}" type="sibTrans" cxnId="{32AFB6D0-9897-4272-9ABE-7178B3D6C6A6}">
      <dgm:prSet/>
      <dgm:spPr/>
      <dgm:t>
        <a:bodyPr/>
        <a:lstStyle/>
        <a:p>
          <a:endParaRPr lang="ru-RU"/>
        </a:p>
      </dgm:t>
    </dgm:pt>
    <dgm:pt modelId="{9CDF79DD-0FAF-4339-92EB-5FB52A1EEDD1}" type="pres">
      <dgm:prSet presAssocID="{2830F30C-5F34-4CA9-9021-4523BF993E9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D21BF6-5703-40D5-819D-F1B08AC361D2}" type="pres">
      <dgm:prSet presAssocID="{33DC26C6-4FB7-44F9-8D0B-727802BF6E37}" presName="node" presStyleLbl="node1" presStyleIdx="0" presStyleCnt="5" custScaleX="164214" custRadScaleRad="99012" custRadScaleInc="10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2290C-4714-4F66-B775-CD61DF4DF626}" type="pres">
      <dgm:prSet presAssocID="{33DC26C6-4FB7-44F9-8D0B-727802BF6E37}" presName="spNode" presStyleCnt="0"/>
      <dgm:spPr/>
    </dgm:pt>
    <dgm:pt modelId="{F5CB6E31-8559-40AC-ADEE-07DA489D8C9C}" type="pres">
      <dgm:prSet presAssocID="{8BD41BB1-D100-4139-BB85-DD7475C883B3}" presName="sibTrans" presStyleLbl="sibTrans1D1" presStyleIdx="0" presStyleCnt="5"/>
      <dgm:spPr/>
      <dgm:t>
        <a:bodyPr/>
        <a:lstStyle/>
        <a:p>
          <a:endParaRPr lang="ru-RU"/>
        </a:p>
      </dgm:t>
    </dgm:pt>
    <dgm:pt modelId="{C70EAB70-9A3F-409D-B645-5C43D237EA5B}" type="pres">
      <dgm:prSet presAssocID="{987679D7-5370-4DE5-B408-96CA9C7D67B9}" presName="node" presStyleLbl="node1" presStyleIdx="1" presStyleCnt="5" custScaleX="208576" custRadScaleRad="111000" custRadScaleInc="11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CB5FF-DB78-4524-8941-B3F955A8B853}" type="pres">
      <dgm:prSet presAssocID="{987679D7-5370-4DE5-B408-96CA9C7D67B9}" presName="spNode" presStyleCnt="0"/>
      <dgm:spPr/>
    </dgm:pt>
    <dgm:pt modelId="{8A5248A5-1B3D-43D1-9B06-62411743C9F6}" type="pres">
      <dgm:prSet presAssocID="{F90B120D-EF4B-4C47-BE26-0C51A5FCA31B}" presName="sibTrans" presStyleLbl="sibTrans1D1" presStyleIdx="1" presStyleCnt="5"/>
      <dgm:spPr/>
      <dgm:t>
        <a:bodyPr/>
        <a:lstStyle/>
        <a:p>
          <a:endParaRPr lang="ru-RU"/>
        </a:p>
      </dgm:t>
    </dgm:pt>
    <dgm:pt modelId="{36CC1E88-AA86-4B0F-A40C-A357FA34A357}" type="pres">
      <dgm:prSet presAssocID="{CDB7C427-9002-4D52-AE44-44317EA6500C}" presName="node" presStyleLbl="node1" presStyleIdx="2" presStyleCnt="5" custScaleX="262159" custScaleY="122540" custRadScaleRad="117637" custRadScaleInc="-129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5F3C3-DE15-4871-8E1E-145B232FE0CA}" type="pres">
      <dgm:prSet presAssocID="{CDB7C427-9002-4D52-AE44-44317EA6500C}" presName="spNode" presStyleCnt="0"/>
      <dgm:spPr/>
    </dgm:pt>
    <dgm:pt modelId="{8814CEFA-FE3E-4825-A7C1-E8EA67DFA931}" type="pres">
      <dgm:prSet presAssocID="{F174BC22-E5D3-4199-9DB3-033939FC850B}" presName="sibTrans" presStyleLbl="sibTrans1D1" presStyleIdx="2" presStyleCnt="5"/>
      <dgm:spPr/>
      <dgm:t>
        <a:bodyPr/>
        <a:lstStyle/>
        <a:p>
          <a:endParaRPr lang="ru-RU"/>
        </a:p>
      </dgm:t>
    </dgm:pt>
    <dgm:pt modelId="{3B1A2179-3778-4C08-9C57-150F464A60FF}" type="pres">
      <dgm:prSet presAssocID="{44198A12-4004-4E0F-9F25-AE0456378F63}" presName="node" presStyleLbl="node1" presStyleIdx="3" presStyleCnt="5" custScaleX="165848" custScaleY="101707" custRadScaleRad="90162" custRadScaleInc="96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F873D-D6FB-4CE1-A283-670E114680A3}" type="pres">
      <dgm:prSet presAssocID="{44198A12-4004-4E0F-9F25-AE0456378F63}" presName="spNode" presStyleCnt="0"/>
      <dgm:spPr/>
    </dgm:pt>
    <dgm:pt modelId="{53843AC5-3315-489F-B586-2AE388E3B13B}" type="pres">
      <dgm:prSet presAssocID="{34E935B4-3E96-4202-B8ED-4DE8571F3F6A}" presName="sibTrans" presStyleLbl="sibTrans1D1" presStyleIdx="3" presStyleCnt="5"/>
      <dgm:spPr/>
      <dgm:t>
        <a:bodyPr/>
        <a:lstStyle/>
        <a:p>
          <a:endParaRPr lang="ru-RU"/>
        </a:p>
      </dgm:t>
    </dgm:pt>
    <dgm:pt modelId="{D628B8EA-95EC-45E7-9F6C-42BE6D6F3C49}" type="pres">
      <dgm:prSet presAssocID="{255825CE-2FFC-481E-A380-1AA8810E07DB}" presName="node" presStyleLbl="node1" presStyleIdx="4" presStyleCnt="5" custScaleX="201212" custRadScaleRad="95774" custRadScaleInc="-9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CF8A1-966A-42FE-870F-2E85333F9B01}" type="pres">
      <dgm:prSet presAssocID="{255825CE-2FFC-481E-A380-1AA8810E07DB}" presName="spNode" presStyleCnt="0"/>
      <dgm:spPr/>
    </dgm:pt>
    <dgm:pt modelId="{AD787FDC-A247-4C2B-BFAF-23A9A64EC0E8}" type="pres">
      <dgm:prSet presAssocID="{B070CF87-FBFD-4EEA-952F-88220A3D8601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B7749D90-D940-4D3A-9361-BB6F0217D26D}" srcId="{2830F30C-5F34-4CA9-9021-4523BF993E93}" destId="{33DC26C6-4FB7-44F9-8D0B-727802BF6E37}" srcOrd="0" destOrd="0" parTransId="{01099557-7D69-4EA5-AA4D-57B8913BC2D7}" sibTransId="{8BD41BB1-D100-4139-BB85-DD7475C883B3}"/>
    <dgm:cxn modelId="{F3ED3538-ACC0-4E54-8592-64D5D35D1E79}" srcId="{2830F30C-5F34-4CA9-9021-4523BF993E93}" destId="{987679D7-5370-4DE5-B408-96CA9C7D67B9}" srcOrd="1" destOrd="0" parTransId="{5A35B53D-37EC-40D3-A5E9-DF2CCDAE3864}" sibTransId="{F90B120D-EF4B-4C47-BE26-0C51A5FCA31B}"/>
    <dgm:cxn modelId="{8970EA66-BEFD-4F70-A175-601C961A2A72}" type="presOf" srcId="{F90B120D-EF4B-4C47-BE26-0C51A5FCA31B}" destId="{8A5248A5-1B3D-43D1-9B06-62411743C9F6}" srcOrd="0" destOrd="0" presId="urn:microsoft.com/office/officeart/2005/8/layout/cycle6"/>
    <dgm:cxn modelId="{DA42F10F-B688-4A15-BE8B-F08C3F285199}" type="presOf" srcId="{255825CE-2FFC-481E-A380-1AA8810E07DB}" destId="{D628B8EA-95EC-45E7-9F6C-42BE6D6F3C49}" srcOrd="0" destOrd="0" presId="urn:microsoft.com/office/officeart/2005/8/layout/cycle6"/>
    <dgm:cxn modelId="{E568E34F-F979-4752-84D5-F7FBCF44D29C}" type="presOf" srcId="{F174BC22-E5D3-4199-9DB3-033939FC850B}" destId="{8814CEFA-FE3E-4825-A7C1-E8EA67DFA931}" srcOrd="0" destOrd="0" presId="urn:microsoft.com/office/officeart/2005/8/layout/cycle6"/>
    <dgm:cxn modelId="{BEE76771-5680-434F-B59F-AC6224C4CC15}" type="presOf" srcId="{987679D7-5370-4DE5-B408-96CA9C7D67B9}" destId="{C70EAB70-9A3F-409D-B645-5C43D237EA5B}" srcOrd="0" destOrd="0" presId="urn:microsoft.com/office/officeart/2005/8/layout/cycle6"/>
    <dgm:cxn modelId="{4120D24E-E688-421D-BC4E-EE50C30E28D0}" type="presOf" srcId="{34E935B4-3E96-4202-B8ED-4DE8571F3F6A}" destId="{53843AC5-3315-489F-B586-2AE388E3B13B}" srcOrd="0" destOrd="0" presId="urn:microsoft.com/office/officeart/2005/8/layout/cycle6"/>
    <dgm:cxn modelId="{27E06750-C3CA-494B-A113-833BD4307135}" srcId="{2830F30C-5F34-4CA9-9021-4523BF993E93}" destId="{44198A12-4004-4E0F-9F25-AE0456378F63}" srcOrd="3" destOrd="0" parTransId="{2DEDEA0B-6F50-4C05-B26C-E04B903C3649}" sibTransId="{34E935B4-3E96-4202-B8ED-4DE8571F3F6A}"/>
    <dgm:cxn modelId="{749BA3BE-B4A1-4E79-BF39-C9863E63FCCE}" type="presOf" srcId="{33DC26C6-4FB7-44F9-8D0B-727802BF6E37}" destId="{2BD21BF6-5703-40D5-819D-F1B08AC361D2}" srcOrd="0" destOrd="0" presId="urn:microsoft.com/office/officeart/2005/8/layout/cycle6"/>
    <dgm:cxn modelId="{0D33FB7C-1DA3-4EAD-B1D3-22148565ABFE}" type="presOf" srcId="{2830F30C-5F34-4CA9-9021-4523BF993E93}" destId="{9CDF79DD-0FAF-4339-92EB-5FB52A1EEDD1}" srcOrd="0" destOrd="0" presId="urn:microsoft.com/office/officeart/2005/8/layout/cycle6"/>
    <dgm:cxn modelId="{32AFB6D0-9897-4272-9ABE-7178B3D6C6A6}" srcId="{2830F30C-5F34-4CA9-9021-4523BF993E93}" destId="{255825CE-2FFC-481E-A380-1AA8810E07DB}" srcOrd="4" destOrd="0" parTransId="{48E4E0DA-DA9B-48D1-9FD2-6CEEC7B65BE0}" sibTransId="{B070CF87-FBFD-4EEA-952F-88220A3D8601}"/>
    <dgm:cxn modelId="{6B62963F-50A8-4046-AED9-6BBE2118F2B8}" type="presOf" srcId="{CDB7C427-9002-4D52-AE44-44317EA6500C}" destId="{36CC1E88-AA86-4B0F-A40C-A357FA34A357}" srcOrd="0" destOrd="0" presId="urn:microsoft.com/office/officeart/2005/8/layout/cycle6"/>
    <dgm:cxn modelId="{85E10621-7D42-49AE-AB5B-1F1AC37FCD22}" srcId="{2830F30C-5F34-4CA9-9021-4523BF993E93}" destId="{CDB7C427-9002-4D52-AE44-44317EA6500C}" srcOrd="2" destOrd="0" parTransId="{A8F1320E-4852-4675-A006-8B67154114BB}" sibTransId="{F174BC22-E5D3-4199-9DB3-033939FC850B}"/>
    <dgm:cxn modelId="{B7755ED8-B60A-4101-BF0D-1F40B5837BED}" type="presOf" srcId="{8BD41BB1-D100-4139-BB85-DD7475C883B3}" destId="{F5CB6E31-8559-40AC-ADEE-07DA489D8C9C}" srcOrd="0" destOrd="0" presId="urn:microsoft.com/office/officeart/2005/8/layout/cycle6"/>
    <dgm:cxn modelId="{E9CCBFF2-2FEC-4FBC-BD34-54E1161A8CF9}" type="presOf" srcId="{B070CF87-FBFD-4EEA-952F-88220A3D8601}" destId="{AD787FDC-A247-4C2B-BFAF-23A9A64EC0E8}" srcOrd="0" destOrd="0" presId="urn:microsoft.com/office/officeart/2005/8/layout/cycle6"/>
    <dgm:cxn modelId="{0DF6199C-6694-476C-A511-2D8DD5C7A829}" type="presOf" srcId="{44198A12-4004-4E0F-9F25-AE0456378F63}" destId="{3B1A2179-3778-4C08-9C57-150F464A60FF}" srcOrd="0" destOrd="0" presId="urn:microsoft.com/office/officeart/2005/8/layout/cycle6"/>
    <dgm:cxn modelId="{954822F1-9646-4F04-B453-58A0F63CECDD}" type="presParOf" srcId="{9CDF79DD-0FAF-4339-92EB-5FB52A1EEDD1}" destId="{2BD21BF6-5703-40D5-819D-F1B08AC361D2}" srcOrd="0" destOrd="0" presId="urn:microsoft.com/office/officeart/2005/8/layout/cycle6"/>
    <dgm:cxn modelId="{72DE5438-B485-4489-BF2D-4063CADDC8DF}" type="presParOf" srcId="{9CDF79DD-0FAF-4339-92EB-5FB52A1EEDD1}" destId="{2362290C-4714-4F66-B775-CD61DF4DF626}" srcOrd="1" destOrd="0" presId="urn:microsoft.com/office/officeart/2005/8/layout/cycle6"/>
    <dgm:cxn modelId="{05959EF1-A498-478B-95F2-84A7ABF053BE}" type="presParOf" srcId="{9CDF79DD-0FAF-4339-92EB-5FB52A1EEDD1}" destId="{F5CB6E31-8559-40AC-ADEE-07DA489D8C9C}" srcOrd="2" destOrd="0" presId="urn:microsoft.com/office/officeart/2005/8/layout/cycle6"/>
    <dgm:cxn modelId="{DB9C89DE-30B8-4B63-9CA9-3DC9CC5F63DF}" type="presParOf" srcId="{9CDF79DD-0FAF-4339-92EB-5FB52A1EEDD1}" destId="{C70EAB70-9A3F-409D-B645-5C43D237EA5B}" srcOrd="3" destOrd="0" presId="urn:microsoft.com/office/officeart/2005/8/layout/cycle6"/>
    <dgm:cxn modelId="{D9C6EB47-6B66-4621-AF1C-EC99F7F6835E}" type="presParOf" srcId="{9CDF79DD-0FAF-4339-92EB-5FB52A1EEDD1}" destId="{B5ECB5FF-DB78-4524-8941-B3F955A8B853}" srcOrd="4" destOrd="0" presId="urn:microsoft.com/office/officeart/2005/8/layout/cycle6"/>
    <dgm:cxn modelId="{C5CCEBF1-79F8-49F1-B719-C43A5C4F7519}" type="presParOf" srcId="{9CDF79DD-0FAF-4339-92EB-5FB52A1EEDD1}" destId="{8A5248A5-1B3D-43D1-9B06-62411743C9F6}" srcOrd="5" destOrd="0" presId="urn:microsoft.com/office/officeart/2005/8/layout/cycle6"/>
    <dgm:cxn modelId="{3913BE79-ED0E-4CEE-AE32-0A2B312706BA}" type="presParOf" srcId="{9CDF79DD-0FAF-4339-92EB-5FB52A1EEDD1}" destId="{36CC1E88-AA86-4B0F-A40C-A357FA34A357}" srcOrd="6" destOrd="0" presId="urn:microsoft.com/office/officeart/2005/8/layout/cycle6"/>
    <dgm:cxn modelId="{963D168A-396D-4FE9-AD18-C7EC900F67C6}" type="presParOf" srcId="{9CDF79DD-0FAF-4339-92EB-5FB52A1EEDD1}" destId="{CFD5F3C3-DE15-4871-8E1E-145B232FE0CA}" srcOrd="7" destOrd="0" presId="urn:microsoft.com/office/officeart/2005/8/layout/cycle6"/>
    <dgm:cxn modelId="{63329CB7-7A2D-4159-8683-50FDFEC75C03}" type="presParOf" srcId="{9CDF79DD-0FAF-4339-92EB-5FB52A1EEDD1}" destId="{8814CEFA-FE3E-4825-A7C1-E8EA67DFA931}" srcOrd="8" destOrd="0" presId="urn:microsoft.com/office/officeart/2005/8/layout/cycle6"/>
    <dgm:cxn modelId="{14E6AD39-78CF-40E0-BE6E-12A9D1C0B336}" type="presParOf" srcId="{9CDF79DD-0FAF-4339-92EB-5FB52A1EEDD1}" destId="{3B1A2179-3778-4C08-9C57-150F464A60FF}" srcOrd="9" destOrd="0" presId="urn:microsoft.com/office/officeart/2005/8/layout/cycle6"/>
    <dgm:cxn modelId="{15C484C6-E773-4A5A-8175-FE1A52DCBF1D}" type="presParOf" srcId="{9CDF79DD-0FAF-4339-92EB-5FB52A1EEDD1}" destId="{3B4F873D-D6FB-4CE1-A283-670E114680A3}" srcOrd="10" destOrd="0" presId="urn:microsoft.com/office/officeart/2005/8/layout/cycle6"/>
    <dgm:cxn modelId="{2FFC00F0-7642-4C27-9071-C97AD86D1531}" type="presParOf" srcId="{9CDF79DD-0FAF-4339-92EB-5FB52A1EEDD1}" destId="{53843AC5-3315-489F-B586-2AE388E3B13B}" srcOrd="11" destOrd="0" presId="urn:microsoft.com/office/officeart/2005/8/layout/cycle6"/>
    <dgm:cxn modelId="{C9832FF6-C5AB-4FF2-A8B7-79745927C2D7}" type="presParOf" srcId="{9CDF79DD-0FAF-4339-92EB-5FB52A1EEDD1}" destId="{D628B8EA-95EC-45E7-9F6C-42BE6D6F3C49}" srcOrd="12" destOrd="0" presId="urn:microsoft.com/office/officeart/2005/8/layout/cycle6"/>
    <dgm:cxn modelId="{F31BF806-63CC-4484-B015-F11D95D2DD9A}" type="presParOf" srcId="{9CDF79DD-0FAF-4339-92EB-5FB52A1EEDD1}" destId="{6B9CF8A1-966A-42FE-870F-2E85333F9B01}" srcOrd="13" destOrd="0" presId="urn:microsoft.com/office/officeart/2005/8/layout/cycle6"/>
    <dgm:cxn modelId="{E82AB7D6-C527-4B15-B545-9C4FEE02A647}" type="presParOf" srcId="{9CDF79DD-0FAF-4339-92EB-5FB52A1EEDD1}" destId="{AD787FDC-A247-4C2B-BFAF-23A9A64EC0E8}" srcOrd="14" destOrd="0" presId="urn:microsoft.com/office/officeart/2005/8/layout/cycle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3E9B24-CDDB-44DA-AB7F-410AEBDF5229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F7B9E37-2004-48FD-8465-0144893FDDCD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Самостоятельная деятельность детей</a:t>
          </a:r>
          <a:endParaRPr lang="ru-RU" sz="2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4CE0C8-1F56-4E49-BAD3-F1258FCC9A49}" type="parTrans" cxnId="{CDDF5F1C-F646-4E99-81F8-4D3EA886D159}">
      <dgm:prSet/>
      <dgm:spPr/>
      <dgm:t>
        <a:bodyPr/>
        <a:lstStyle/>
        <a:p>
          <a:endParaRPr lang="ru-RU"/>
        </a:p>
      </dgm:t>
    </dgm:pt>
    <dgm:pt modelId="{5A0C7752-3AD2-48BB-88FC-9606A025188A}" type="sibTrans" cxnId="{CDDF5F1C-F646-4E99-81F8-4D3EA886D159}">
      <dgm:prSet/>
      <dgm:spPr/>
      <dgm:t>
        <a:bodyPr/>
        <a:lstStyle/>
        <a:p>
          <a:endParaRPr lang="ru-RU"/>
        </a:p>
      </dgm:t>
    </dgm:pt>
    <dgm:pt modelId="{5E45507D-E7D6-4BC3-A57C-3AD8B7DE0349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СОВМЕСТНАЯ ДЕЯТЕЛЬНОСТЬ ВЗРОСЛЫХ И ДЕТЕЙ</a:t>
          </a:r>
          <a:endParaRPr lang="ru-RU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1F5C2FB-DE98-4444-A222-6F3DC288D1C7}" type="parTrans" cxnId="{AFBC1ED5-460A-44E8-80AF-6C8268190C6F}">
      <dgm:prSet/>
      <dgm:spPr/>
      <dgm:t>
        <a:bodyPr/>
        <a:lstStyle/>
        <a:p>
          <a:endParaRPr lang="ru-RU"/>
        </a:p>
      </dgm:t>
    </dgm:pt>
    <dgm:pt modelId="{696B5B19-41CC-48B7-8E03-197436433B7C}" type="sibTrans" cxnId="{AFBC1ED5-460A-44E8-80AF-6C8268190C6F}">
      <dgm:prSet/>
      <dgm:spPr/>
      <dgm:t>
        <a:bodyPr/>
        <a:lstStyle/>
        <a:p>
          <a:endParaRPr lang="ru-RU"/>
        </a:p>
      </dgm:t>
    </dgm:pt>
    <dgm:pt modelId="{18608DF9-E274-4D20-BE6D-A6E39D71EC5A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Организованная НОД</a:t>
          </a:r>
          <a:endParaRPr lang="ru-RU" sz="2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A8A306-270A-4EC4-ADFD-5ED4B1B64EF8}" type="parTrans" cxnId="{A075BA2B-E1CE-49E7-8444-F42D0E1C0055}">
      <dgm:prSet/>
      <dgm:spPr/>
      <dgm:t>
        <a:bodyPr/>
        <a:lstStyle/>
        <a:p>
          <a:endParaRPr lang="ru-RU"/>
        </a:p>
      </dgm:t>
    </dgm:pt>
    <dgm:pt modelId="{D183872A-0CA0-43D5-AB67-20265B2165F2}" type="sibTrans" cxnId="{A075BA2B-E1CE-49E7-8444-F42D0E1C0055}">
      <dgm:prSet/>
      <dgm:spPr/>
      <dgm:t>
        <a:bodyPr/>
        <a:lstStyle/>
        <a:p>
          <a:endParaRPr lang="ru-RU"/>
        </a:p>
      </dgm:t>
    </dgm:pt>
    <dgm:pt modelId="{1645C097-861A-44FB-AFE6-41A3BB5E19D9}" type="pres">
      <dgm:prSet presAssocID="{AA3E9B24-CDDB-44DA-AB7F-410AEBDF52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1D6502-0A56-4FCA-8282-CE1E59A7D4A4}" type="pres">
      <dgm:prSet presAssocID="{2F7B9E37-2004-48FD-8465-0144893FDDCD}" presName="node" presStyleLbl="node1" presStyleIdx="0" presStyleCnt="3" custScaleX="207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332AC-5D5F-4AE8-BCD3-02923B2842CD}" type="pres">
      <dgm:prSet presAssocID="{5A0C7752-3AD2-48BB-88FC-9606A025188A}" presName="sibTrans" presStyleLbl="sibTrans2D1" presStyleIdx="0" presStyleCnt="3"/>
      <dgm:spPr/>
      <dgm:t>
        <a:bodyPr/>
        <a:lstStyle/>
        <a:p>
          <a:endParaRPr lang="ru-RU"/>
        </a:p>
      </dgm:t>
    </dgm:pt>
    <dgm:pt modelId="{B9AAAD32-D875-4299-81E0-067F4EEDB238}" type="pres">
      <dgm:prSet presAssocID="{5A0C7752-3AD2-48BB-88FC-9606A025188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461631FB-B9FC-4A02-AEAF-EC7AADF2FE77}" type="pres">
      <dgm:prSet presAssocID="{5E45507D-E7D6-4BC3-A57C-3AD8B7DE0349}" presName="node" presStyleLbl="node1" presStyleIdx="1" presStyleCnt="3" custScaleX="152244" custRadScaleRad="117987" custRadScaleInc="-13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4B58A-ACE5-420D-A1B2-513E7D085F25}" type="pres">
      <dgm:prSet presAssocID="{696B5B19-41CC-48B7-8E03-197436433B7C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7D9B30A-26D0-4B07-996A-1765A57BDF77}" type="pres">
      <dgm:prSet presAssocID="{696B5B19-41CC-48B7-8E03-197436433B7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F1D0ABF-7A72-4DE5-8E8D-7F60865AAA7E}" type="pres">
      <dgm:prSet presAssocID="{18608DF9-E274-4D20-BE6D-A6E39D71EC5A}" presName="node" presStyleLbl="node1" presStyleIdx="2" presStyleCnt="3" custScaleX="144690" custRadScaleRad="132669" custRadScaleInc="17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FC20C9-A1E4-4071-B9BC-E2257AAD2663}" type="pres">
      <dgm:prSet presAssocID="{D183872A-0CA0-43D5-AB67-20265B2165F2}" presName="sibTrans" presStyleLbl="sibTrans2D1" presStyleIdx="2" presStyleCnt="3"/>
      <dgm:spPr/>
      <dgm:t>
        <a:bodyPr/>
        <a:lstStyle/>
        <a:p>
          <a:endParaRPr lang="ru-RU"/>
        </a:p>
      </dgm:t>
    </dgm:pt>
    <dgm:pt modelId="{1708B40A-0DBC-4D56-89B5-3B9B7B174824}" type="pres">
      <dgm:prSet presAssocID="{D183872A-0CA0-43D5-AB67-20265B2165F2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85E9ABF0-6C02-41AB-85E2-F7923EF4924D}" type="presOf" srcId="{2F7B9E37-2004-48FD-8465-0144893FDDCD}" destId="{6E1D6502-0A56-4FCA-8282-CE1E59A7D4A4}" srcOrd="0" destOrd="0" presId="urn:microsoft.com/office/officeart/2005/8/layout/cycle7"/>
    <dgm:cxn modelId="{AFBC1ED5-460A-44E8-80AF-6C8268190C6F}" srcId="{AA3E9B24-CDDB-44DA-AB7F-410AEBDF5229}" destId="{5E45507D-E7D6-4BC3-A57C-3AD8B7DE0349}" srcOrd="1" destOrd="0" parTransId="{D1F5C2FB-DE98-4444-A222-6F3DC288D1C7}" sibTransId="{696B5B19-41CC-48B7-8E03-197436433B7C}"/>
    <dgm:cxn modelId="{2D484DE9-E71A-4C15-8837-2BF778BE6858}" type="presOf" srcId="{D183872A-0CA0-43D5-AB67-20265B2165F2}" destId="{FCFC20C9-A1E4-4071-B9BC-E2257AAD2663}" srcOrd="0" destOrd="0" presId="urn:microsoft.com/office/officeart/2005/8/layout/cycle7"/>
    <dgm:cxn modelId="{8C509F2D-61AE-469C-A9F8-3DBF137580E3}" type="presOf" srcId="{5A0C7752-3AD2-48BB-88FC-9606A025188A}" destId="{B9AAAD32-D875-4299-81E0-067F4EEDB238}" srcOrd="1" destOrd="0" presId="urn:microsoft.com/office/officeart/2005/8/layout/cycle7"/>
    <dgm:cxn modelId="{1F71F572-F191-42ED-A47F-8929F94EF809}" type="presOf" srcId="{696B5B19-41CC-48B7-8E03-197436433B7C}" destId="{2224B58A-ACE5-420D-A1B2-513E7D085F25}" srcOrd="0" destOrd="0" presId="urn:microsoft.com/office/officeart/2005/8/layout/cycle7"/>
    <dgm:cxn modelId="{CDDF5F1C-F646-4E99-81F8-4D3EA886D159}" srcId="{AA3E9B24-CDDB-44DA-AB7F-410AEBDF5229}" destId="{2F7B9E37-2004-48FD-8465-0144893FDDCD}" srcOrd="0" destOrd="0" parTransId="{174CE0C8-1F56-4E49-BAD3-F1258FCC9A49}" sibTransId="{5A0C7752-3AD2-48BB-88FC-9606A025188A}"/>
    <dgm:cxn modelId="{61BDA436-9F92-41B4-A578-021CFF7A45DF}" type="presOf" srcId="{5A0C7752-3AD2-48BB-88FC-9606A025188A}" destId="{900332AC-5D5F-4AE8-BCD3-02923B2842CD}" srcOrd="0" destOrd="0" presId="urn:microsoft.com/office/officeart/2005/8/layout/cycle7"/>
    <dgm:cxn modelId="{2C823AC3-207E-47AD-91F7-7085CAC0A266}" type="presOf" srcId="{AA3E9B24-CDDB-44DA-AB7F-410AEBDF5229}" destId="{1645C097-861A-44FB-AFE6-41A3BB5E19D9}" srcOrd="0" destOrd="0" presId="urn:microsoft.com/office/officeart/2005/8/layout/cycle7"/>
    <dgm:cxn modelId="{FA2352F6-DE62-4F95-A54B-853232D5C548}" type="presOf" srcId="{5E45507D-E7D6-4BC3-A57C-3AD8B7DE0349}" destId="{461631FB-B9FC-4A02-AEAF-EC7AADF2FE77}" srcOrd="0" destOrd="0" presId="urn:microsoft.com/office/officeart/2005/8/layout/cycle7"/>
    <dgm:cxn modelId="{0999E352-33FF-4C7F-83BD-0B12FBCCC74C}" type="presOf" srcId="{696B5B19-41CC-48B7-8E03-197436433B7C}" destId="{87D9B30A-26D0-4B07-996A-1765A57BDF77}" srcOrd="1" destOrd="0" presId="urn:microsoft.com/office/officeart/2005/8/layout/cycle7"/>
    <dgm:cxn modelId="{518F2300-25D1-4DEF-8A61-DA2C019C86B7}" type="presOf" srcId="{D183872A-0CA0-43D5-AB67-20265B2165F2}" destId="{1708B40A-0DBC-4D56-89B5-3B9B7B174824}" srcOrd="1" destOrd="0" presId="urn:microsoft.com/office/officeart/2005/8/layout/cycle7"/>
    <dgm:cxn modelId="{2FE14F32-479A-469C-B25C-1FE89F64424D}" type="presOf" srcId="{18608DF9-E274-4D20-BE6D-A6E39D71EC5A}" destId="{FF1D0ABF-7A72-4DE5-8E8D-7F60865AAA7E}" srcOrd="0" destOrd="0" presId="urn:microsoft.com/office/officeart/2005/8/layout/cycle7"/>
    <dgm:cxn modelId="{A075BA2B-E1CE-49E7-8444-F42D0E1C0055}" srcId="{AA3E9B24-CDDB-44DA-AB7F-410AEBDF5229}" destId="{18608DF9-E274-4D20-BE6D-A6E39D71EC5A}" srcOrd="2" destOrd="0" parTransId="{FEA8A306-270A-4EC4-ADFD-5ED4B1B64EF8}" sibTransId="{D183872A-0CA0-43D5-AB67-20265B2165F2}"/>
    <dgm:cxn modelId="{239A3DCD-BEF2-4A77-A099-FD7A4CA0568E}" type="presParOf" srcId="{1645C097-861A-44FB-AFE6-41A3BB5E19D9}" destId="{6E1D6502-0A56-4FCA-8282-CE1E59A7D4A4}" srcOrd="0" destOrd="0" presId="urn:microsoft.com/office/officeart/2005/8/layout/cycle7"/>
    <dgm:cxn modelId="{3E93D678-DFE6-4DE3-8263-F979A2D3CE33}" type="presParOf" srcId="{1645C097-861A-44FB-AFE6-41A3BB5E19D9}" destId="{900332AC-5D5F-4AE8-BCD3-02923B2842CD}" srcOrd="1" destOrd="0" presId="urn:microsoft.com/office/officeart/2005/8/layout/cycle7"/>
    <dgm:cxn modelId="{32382170-B583-45A9-880F-E6BD171E1CB6}" type="presParOf" srcId="{900332AC-5D5F-4AE8-BCD3-02923B2842CD}" destId="{B9AAAD32-D875-4299-81E0-067F4EEDB238}" srcOrd="0" destOrd="0" presId="urn:microsoft.com/office/officeart/2005/8/layout/cycle7"/>
    <dgm:cxn modelId="{8B78E0F6-1AE7-4282-8D01-2C708BC37595}" type="presParOf" srcId="{1645C097-861A-44FB-AFE6-41A3BB5E19D9}" destId="{461631FB-B9FC-4A02-AEAF-EC7AADF2FE77}" srcOrd="2" destOrd="0" presId="urn:microsoft.com/office/officeart/2005/8/layout/cycle7"/>
    <dgm:cxn modelId="{B922222B-6A11-4FC0-BB97-B5A168A03C6F}" type="presParOf" srcId="{1645C097-861A-44FB-AFE6-41A3BB5E19D9}" destId="{2224B58A-ACE5-420D-A1B2-513E7D085F25}" srcOrd="3" destOrd="0" presId="urn:microsoft.com/office/officeart/2005/8/layout/cycle7"/>
    <dgm:cxn modelId="{77C3B9AF-B111-4C61-A4A3-052845B784E5}" type="presParOf" srcId="{2224B58A-ACE5-420D-A1B2-513E7D085F25}" destId="{87D9B30A-26D0-4B07-996A-1765A57BDF77}" srcOrd="0" destOrd="0" presId="urn:microsoft.com/office/officeart/2005/8/layout/cycle7"/>
    <dgm:cxn modelId="{B44C7D51-647E-48FF-B134-15057773CDA2}" type="presParOf" srcId="{1645C097-861A-44FB-AFE6-41A3BB5E19D9}" destId="{FF1D0ABF-7A72-4DE5-8E8D-7F60865AAA7E}" srcOrd="4" destOrd="0" presId="urn:microsoft.com/office/officeart/2005/8/layout/cycle7"/>
    <dgm:cxn modelId="{C5D6C33B-E7AD-4E29-9BE7-7BCB0A56DCE1}" type="presParOf" srcId="{1645C097-861A-44FB-AFE6-41A3BB5E19D9}" destId="{FCFC20C9-A1E4-4071-B9BC-E2257AAD2663}" srcOrd="5" destOrd="0" presId="urn:microsoft.com/office/officeart/2005/8/layout/cycle7"/>
    <dgm:cxn modelId="{58A63238-87BC-4683-8198-935C81791C4D}" type="presParOf" srcId="{FCFC20C9-A1E4-4071-B9BC-E2257AAD2663}" destId="{1708B40A-0DBC-4D56-89B5-3B9B7B174824}" srcOrd="0" destOrd="0" presId="urn:microsoft.com/office/officeart/2005/8/layout/cycle7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C74E13-94ED-43EA-AF43-37815CF65DD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013B7C-E2F5-47B9-8000-AEC6A73D1E82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Беседы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67CAEB-009E-4DFD-87AA-01F9AA6249B6}" type="parTrans" cxnId="{1DA3FBE8-A507-4752-9CC0-0AA99E5EF636}">
      <dgm:prSet/>
      <dgm:spPr/>
      <dgm:t>
        <a:bodyPr/>
        <a:lstStyle/>
        <a:p>
          <a:endParaRPr lang="ru-RU"/>
        </a:p>
      </dgm:t>
    </dgm:pt>
    <dgm:pt modelId="{61B681CB-3838-4573-9FE0-D84DF7F65C2D}" type="sibTrans" cxnId="{1DA3FBE8-A507-4752-9CC0-0AA99E5EF636}">
      <dgm:prSet/>
      <dgm:spPr/>
      <dgm:t>
        <a:bodyPr/>
        <a:lstStyle/>
        <a:p>
          <a:endParaRPr lang="ru-RU"/>
        </a:p>
      </dgm:t>
    </dgm:pt>
    <dgm:pt modelId="{58DF7069-40D3-4FFE-BEEC-AD8116E56942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Консультации</a:t>
          </a:r>
          <a:endParaRPr lang="ru-RU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03FE1E-30E6-4654-803D-D5C4EEAF443E}" type="parTrans" cxnId="{56DF71A3-13CB-4ADA-8527-1FCBA064B899}">
      <dgm:prSet/>
      <dgm:spPr/>
      <dgm:t>
        <a:bodyPr/>
        <a:lstStyle/>
        <a:p>
          <a:endParaRPr lang="ru-RU"/>
        </a:p>
      </dgm:t>
    </dgm:pt>
    <dgm:pt modelId="{0BB9505B-B52E-4DC8-BFEC-36E531D01E54}" type="sibTrans" cxnId="{56DF71A3-13CB-4ADA-8527-1FCBA064B899}">
      <dgm:prSet/>
      <dgm:spPr/>
      <dgm:t>
        <a:bodyPr/>
        <a:lstStyle/>
        <a:p>
          <a:endParaRPr lang="ru-RU"/>
        </a:p>
      </dgm:t>
    </dgm:pt>
    <dgm:pt modelId="{B9D2716B-C88B-4CF0-9F49-A040512038D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Экскурсии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B2894B-15B3-49C3-9668-6EF464DD4C56}" type="parTrans" cxnId="{5C6B3012-21AC-451B-9A62-F1BDEDDD9F15}">
      <dgm:prSet/>
      <dgm:spPr/>
      <dgm:t>
        <a:bodyPr/>
        <a:lstStyle/>
        <a:p>
          <a:endParaRPr lang="ru-RU"/>
        </a:p>
      </dgm:t>
    </dgm:pt>
    <dgm:pt modelId="{FCE7A342-F32E-41D3-A7AB-362EE3751EEA}" type="sibTrans" cxnId="{5C6B3012-21AC-451B-9A62-F1BDEDDD9F15}">
      <dgm:prSet/>
      <dgm:spPr/>
      <dgm:t>
        <a:bodyPr/>
        <a:lstStyle/>
        <a:p>
          <a:endParaRPr lang="ru-RU"/>
        </a:p>
      </dgm:t>
    </dgm:pt>
    <dgm:pt modelId="{6D02B616-A258-43AC-AD60-32D056BBC57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Встречи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3AAE64-8B4E-4F88-9622-6AA1C9182477}" type="parTrans" cxnId="{EAD12416-03E8-44E7-9D0B-0B0D29EA2AEB}">
      <dgm:prSet/>
      <dgm:spPr/>
      <dgm:t>
        <a:bodyPr/>
        <a:lstStyle/>
        <a:p>
          <a:endParaRPr lang="ru-RU"/>
        </a:p>
      </dgm:t>
    </dgm:pt>
    <dgm:pt modelId="{653A5872-D470-4CD2-9ECE-892DFB38CD60}" type="sibTrans" cxnId="{EAD12416-03E8-44E7-9D0B-0B0D29EA2AEB}">
      <dgm:prSet/>
      <dgm:spPr/>
      <dgm:t>
        <a:bodyPr/>
        <a:lstStyle/>
        <a:p>
          <a:endParaRPr lang="ru-RU"/>
        </a:p>
      </dgm:t>
    </dgm:pt>
    <dgm:pt modelId="{78BB9516-B32B-4046-8CE8-CA921586AB7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Развлечения, досуги, праздники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149D00-6883-4018-B612-F686378AA279}" type="parTrans" cxnId="{FCC7D19A-3175-40A2-BAAD-13DB6AAC3DF2}">
      <dgm:prSet/>
      <dgm:spPr/>
      <dgm:t>
        <a:bodyPr/>
        <a:lstStyle/>
        <a:p>
          <a:endParaRPr lang="ru-RU"/>
        </a:p>
      </dgm:t>
    </dgm:pt>
    <dgm:pt modelId="{7C548700-C4D1-45F8-9CD1-8969CF8FCABA}" type="sibTrans" cxnId="{FCC7D19A-3175-40A2-BAAD-13DB6AAC3DF2}">
      <dgm:prSet/>
      <dgm:spPr/>
      <dgm:t>
        <a:bodyPr/>
        <a:lstStyle/>
        <a:p>
          <a:endParaRPr lang="ru-RU"/>
        </a:p>
      </dgm:t>
    </dgm:pt>
    <dgm:pt modelId="{62B91C91-44EF-4EC7-A401-9521983D3DF4}" type="pres">
      <dgm:prSet presAssocID="{A4C74E13-94ED-43EA-AF43-37815CF65D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D59D33-E66B-49B8-9B6E-0080161CD079}" type="pres">
      <dgm:prSet presAssocID="{61013B7C-E2F5-47B9-8000-AEC6A73D1E8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291C8-D60F-46ED-8F58-25C61C4D5922}" type="pres">
      <dgm:prSet presAssocID="{61B681CB-3838-4573-9FE0-D84DF7F65C2D}" presName="sibTrans" presStyleCnt="0"/>
      <dgm:spPr/>
    </dgm:pt>
    <dgm:pt modelId="{CE4E26C2-2027-4159-B346-8EB8A2B4D207}" type="pres">
      <dgm:prSet presAssocID="{58DF7069-40D3-4FFE-BEEC-AD8116E56942}" presName="node" presStyleLbl="node1" presStyleIdx="1" presStyleCnt="5" custScaleX="111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E52E5-1C09-405B-8443-ED170D8CD310}" type="pres">
      <dgm:prSet presAssocID="{0BB9505B-B52E-4DC8-BFEC-36E531D01E54}" presName="sibTrans" presStyleCnt="0"/>
      <dgm:spPr/>
    </dgm:pt>
    <dgm:pt modelId="{395EC4BB-2A02-47F9-A7DE-34576981B8FA}" type="pres">
      <dgm:prSet presAssocID="{B9D2716B-C88B-4CF0-9F49-A040512038D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927642-F9F6-4891-9BC7-C4F7AA9D7D0A}" type="pres">
      <dgm:prSet presAssocID="{FCE7A342-F32E-41D3-A7AB-362EE3751EEA}" presName="sibTrans" presStyleCnt="0"/>
      <dgm:spPr/>
    </dgm:pt>
    <dgm:pt modelId="{55736C09-0B37-42A1-954E-1F6649BF0D06}" type="pres">
      <dgm:prSet presAssocID="{6D02B616-A258-43AC-AD60-32D056BBC57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CCA85F-35A3-4D8C-9253-E86CE5767199}" type="pres">
      <dgm:prSet presAssocID="{653A5872-D470-4CD2-9ECE-892DFB38CD60}" presName="sibTrans" presStyleCnt="0"/>
      <dgm:spPr/>
    </dgm:pt>
    <dgm:pt modelId="{BD12A934-4811-4B37-9FD3-B95E36301802}" type="pres">
      <dgm:prSet presAssocID="{78BB9516-B32B-4046-8CE8-CA921586AB7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4CFA35-44CF-4184-9971-9DD6345054B5}" type="presOf" srcId="{B9D2716B-C88B-4CF0-9F49-A040512038D1}" destId="{395EC4BB-2A02-47F9-A7DE-34576981B8FA}" srcOrd="0" destOrd="0" presId="urn:microsoft.com/office/officeart/2005/8/layout/default"/>
    <dgm:cxn modelId="{56DF71A3-13CB-4ADA-8527-1FCBA064B899}" srcId="{A4C74E13-94ED-43EA-AF43-37815CF65DDB}" destId="{58DF7069-40D3-4FFE-BEEC-AD8116E56942}" srcOrd="1" destOrd="0" parTransId="{F303FE1E-30E6-4654-803D-D5C4EEAF443E}" sibTransId="{0BB9505B-B52E-4DC8-BFEC-36E531D01E54}"/>
    <dgm:cxn modelId="{EAD12416-03E8-44E7-9D0B-0B0D29EA2AEB}" srcId="{A4C74E13-94ED-43EA-AF43-37815CF65DDB}" destId="{6D02B616-A258-43AC-AD60-32D056BBC570}" srcOrd="3" destOrd="0" parTransId="{1B3AAE64-8B4E-4F88-9622-6AA1C9182477}" sibTransId="{653A5872-D470-4CD2-9ECE-892DFB38CD60}"/>
    <dgm:cxn modelId="{95AF59C3-EBF5-471E-9E9B-E0131CB6BBD1}" type="presOf" srcId="{58DF7069-40D3-4FFE-BEEC-AD8116E56942}" destId="{CE4E26C2-2027-4159-B346-8EB8A2B4D207}" srcOrd="0" destOrd="0" presId="urn:microsoft.com/office/officeart/2005/8/layout/default"/>
    <dgm:cxn modelId="{4DAE406D-F4F0-49B8-89B6-C7E189C87FED}" type="presOf" srcId="{A4C74E13-94ED-43EA-AF43-37815CF65DDB}" destId="{62B91C91-44EF-4EC7-A401-9521983D3DF4}" srcOrd="0" destOrd="0" presId="urn:microsoft.com/office/officeart/2005/8/layout/default"/>
    <dgm:cxn modelId="{1DA3FBE8-A507-4752-9CC0-0AA99E5EF636}" srcId="{A4C74E13-94ED-43EA-AF43-37815CF65DDB}" destId="{61013B7C-E2F5-47B9-8000-AEC6A73D1E82}" srcOrd="0" destOrd="0" parTransId="{DB67CAEB-009E-4DFD-87AA-01F9AA6249B6}" sibTransId="{61B681CB-3838-4573-9FE0-D84DF7F65C2D}"/>
    <dgm:cxn modelId="{FCC7D19A-3175-40A2-BAAD-13DB6AAC3DF2}" srcId="{A4C74E13-94ED-43EA-AF43-37815CF65DDB}" destId="{78BB9516-B32B-4046-8CE8-CA921586AB76}" srcOrd="4" destOrd="0" parTransId="{71149D00-6883-4018-B612-F686378AA279}" sibTransId="{7C548700-C4D1-45F8-9CD1-8969CF8FCABA}"/>
    <dgm:cxn modelId="{8F2043F4-B71A-40AA-8D94-1D7C2B5469D7}" type="presOf" srcId="{6D02B616-A258-43AC-AD60-32D056BBC570}" destId="{55736C09-0B37-42A1-954E-1F6649BF0D06}" srcOrd="0" destOrd="0" presId="urn:microsoft.com/office/officeart/2005/8/layout/default"/>
    <dgm:cxn modelId="{0EBF3B9F-8C42-4B8F-BE63-62166CACFAA1}" type="presOf" srcId="{61013B7C-E2F5-47B9-8000-AEC6A73D1E82}" destId="{65D59D33-E66B-49B8-9B6E-0080161CD079}" srcOrd="0" destOrd="0" presId="urn:microsoft.com/office/officeart/2005/8/layout/default"/>
    <dgm:cxn modelId="{003432B6-8417-4461-9348-F86131D32BE6}" type="presOf" srcId="{78BB9516-B32B-4046-8CE8-CA921586AB76}" destId="{BD12A934-4811-4B37-9FD3-B95E36301802}" srcOrd="0" destOrd="0" presId="urn:microsoft.com/office/officeart/2005/8/layout/default"/>
    <dgm:cxn modelId="{5C6B3012-21AC-451B-9A62-F1BDEDDD9F15}" srcId="{A4C74E13-94ED-43EA-AF43-37815CF65DDB}" destId="{B9D2716B-C88B-4CF0-9F49-A040512038D1}" srcOrd="2" destOrd="0" parTransId="{D3B2894B-15B3-49C3-9668-6EF464DD4C56}" sibTransId="{FCE7A342-F32E-41D3-A7AB-362EE3751EEA}"/>
    <dgm:cxn modelId="{D67B6866-961B-4724-B799-B50C090A9F02}" type="presParOf" srcId="{62B91C91-44EF-4EC7-A401-9521983D3DF4}" destId="{65D59D33-E66B-49B8-9B6E-0080161CD079}" srcOrd="0" destOrd="0" presId="urn:microsoft.com/office/officeart/2005/8/layout/default"/>
    <dgm:cxn modelId="{3DFE1B9D-8466-46B4-A7E6-7155F919FB11}" type="presParOf" srcId="{62B91C91-44EF-4EC7-A401-9521983D3DF4}" destId="{9C2291C8-D60F-46ED-8F58-25C61C4D5922}" srcOrd="1" destOrd="0" presId="urn:microsoft.com/office/officeart/2005/8/layout/default"/>
    <dgm:cxn modelId="{EB178671-2856-4E9A-808B-614467057B3C}" type="presParOf" srcId="{62B91C91-44EF-4EC7-A401-9521983D3DF4}" destId="{CE4E26C2-2027-4159-B346-8EB8A2B4D207}" srcOrd="2" destOrd="0" presId="urn:microsoft.com/office/officeart/2005/8/layout/default"/>
    <dgm:cxn modelId="{F0D211A0-D6AE-4955-B9DF-7EC2D0F95977}" type="presParOf" srcId="{62B91C91-44EF-4EC7-A401-9521983D3DF4}" destId="{746E52E5-1C09-405B-8443-ED170D8CD310}" srcOrd="3" destOrd="0" presId="urn:microsoft.com/office/officeart/2005/8/layout/default"/>
    <dgm:cxn modelId="{26C43E5E-AAF6-4D8B-B421-74F1C2D8173C}" type="presParOf" srcId="{62B91C91-44EF-4EC7-A401-9521983D3DF4}" destId="{395EC4BB-2A02-47F9-A7DE-34576981B8FA}" srcOrd="4" destOrd="0" presId="urn:microsoft.com/office/officeart/2005/8/layout/default"/>
    <dgm:cxn modelId="{3359E731-26EA-4AEC-B2AF-31B68A0137A4}" type="presParOf" srcId="{62B91C91-44EF-4EC7-A401-9521983D3DF4}" destId="{89927642-F9F6-4891-9BC7-C4F7AA9D7D0A}" srcOrd="5" destOrd="0" presId="urn:microsoft.com/office/officeart/2005/8/layout/default"/>
    <dgm:cxn modelId="{1DEDA994-BA83-4F6A-85F5-5DB3894F4A95}" type="presParOf" srcId="{62B91C91-44EF-4EC7-A401-9521983D3DF4}" destId="{55736C09-0B37-42A1-954E-1F6649BF0D06}" srcOrd="6" destOrd="0" presId="urn:microsoft.com/office/officeart/2005/8/layout/default"/>
    <dgm:cxn modelId="{FBC6C691-7160-4AF2-909B-F8044980D4C5}" type="presParOf" srcId="{62B91C91-44EF-4EC7-A401-9521983D3DF4}" destId="{E1CCA85F-35A3-4D8C-9253-E86CE5767199}" srcOrd="7" destOrd="0" presId="urn:microsoft.com/office/officeart/2005/8/layout/default"/>
    <dgm:cxn modelId="{E913052F-0E57-4109-9F27-211388A2AD55}" type="presParOf" srcId="{62B91C91-44EF-4EC7-A401-9521983D3DF4}" destId="{BD12A934-4811-4B37-9FD3-B95E36301802}" srcOrd="8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0.57616</cdr:x>
      <cdr:y>0.26594</cdr:y>
    </cdr:from>
    <cdr:to>
      <cdr:x>0.75497</cdr:x>
      <cdr:y>0.4451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43404" y="1357322"/>
          <a:ext cx="128588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0.24835</cdr:x>
      <cdr:y>0.014</cdr:y>
    </cdr:from>
    <cdr:to>
      <cdr:x>0.49669</cdr:x>
      <cdr:y>0.12597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85950" y="71438"/>
          <a:ext cx="1785950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0.31788</cdr:x>
      <cdr:y>0.05599</cdr:y>
    </cdr:from>
    <cdr:to>
      <cdr:x>0.44503</cdr:x>
      <cdr:y>0.23515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86016" y="2857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0.26821</cdr:x>
      <cdr:y>0.04199</cdr:y>
    </cdr:from>
    <cdr:to>
      <cdr:x>0.4649</cdr:x>
      <cdr:y>0.11198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28826" y="214314"/>
          <a:ext cx="141446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74%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0.43709</cdr:x>
      <cdr:y>0.34992</cdr:y>
    </cdr:from>
    <cdr:to>
      <cdr:x>0.56424</cdr:x>
      <cdr:y>0.4479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143272" y="1785950"/>
          <a:ext cx="914400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26%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0.87285</cdr:x>
      <cdr:y>0.36392</cdr:y>
    </cdr:from>
    <cdr:to>
      <cdr:x>1</cdr:x>
      <cdr:y>0.54308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357982" y="18573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0.81457</cdr:x>
      <cdr:y>0.26594</cdr:y>
    </cdr:from>
    <cdr:to>
      <cdr:x>0.94172</cdr:x>
      <cdr:y>0.37792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857916" y="1357322"/>
          <a:ext cx="914400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0.53643</cdr:x>
      <cdr:y>0.68585</cdr:y>
    </cdr:from>
    <cdr:to>
      <cdr:x>0.66358</cdr:x>
      <cdr:y>0.86501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857652" y="35004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8e9dba9686beea8b5e23fc73bc486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Опыт работы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воспитателя МДОУ «Детский сад № 85 комбинированного вида»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Камодина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О. 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71876"/>
            <a:ext cx="8929718" cy="2133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Нравственно – патриотическое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         воспитание дошкольников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                       через ознакомление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с родным городом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6143644"/>
            <a:ext cx="2254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Саранск 2015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6016238_www.nevseoboi.com.ua_by-nevseoboi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1670" y="357166"/>
            <a:ext cx="5521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ФОРМЫ РАБОТЫ С ДЕТЬМИ: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1142984"/>
            <a:ext cx="87154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Занятия («Мой города», «Герб моего города», «Моя Родина», обращаем внимание на предметы одежды, быта).</a:t>
            </a:r>
          </a:p>
          <a:p>
            <a:pPr marL="342900" indent="-342900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Беседы («С кем я живу», «Моя улица», «Мой детский сад»)</a:t>
            </a:r>
          </a:p>
          <a:p>
            <a:pPr marL="342900" indent="-342900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Чтение художественной литературы (Загадки, пословицы, поговорки, чтение </a:t>
            </a:r>
          </a:p>
          <a:p>
            <a:pPr marL="342900" indent="-342900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познавательной литературы о родном городе).</a:t>
            </a:r>
          </a:p>
          <a:p>
            <a:pPr marL="342900" indent="-342900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Сюжетно – ролевые игры («Дом», «Детский сад», «Профессии моих родителей»,«Путешествие по городу»).</a:t>
            </a:r>
          </a:p>
          <a:p>
            <a:pPr marL="342900" indent="-342900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Настольно – печатные  и дидактические игры («Моя семья», «Народные промыслы», «Знатоки», «Собери из частей целое»)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6016238_www.nevseoboi.com.ua_by-nevseoboi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1670" y="285728"/>
            <a:ext cx="5100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Взаимодействие с семьей: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071546"/>
          <a:ext cx="8786874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6016238_www.nevseoboi.com.ua_by-nevseoboi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57166"/>
            <a:ext cx="3911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Результативность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857224" y="1214422"/>
          <a:ext cx="7191404" cy="510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6016238_www.nevseoboi.com.ua_by-nevseoboi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0364" y="428604"/>
            <a:ext cx="2608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Литература: 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3" y="1357298"/>
            <a:ext cx="871543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Алешина Н. В. «Знакомим дошкольников с родным городом». – М.: ТЦ Сфера, </a:t>
            </a:r>
          </a:p>
          <a:p>
            <a:pPr marL="342900" indent="-342900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1999. – 112с.</a:t>
            </a:r>
          </a:p>
          <a:p>
            <a:pPr marL="342900" indent="-342900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Алешина Н. В. Патриотическое воспитание дошкольников. – М.: ЦГЛ, 2004. – 156с.</a:t>
            </a:r>
          </a:p>
          <a:p>
            <a:pPr marL="342900" indent="-342900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Рыбалкова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И. Ознакомление с родным городом как средство патриотического</a:t>
            </a:r>
          </a:p>
          <a:p>
            <a:pPr marL="342900" indent="-342900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воспитания. // Дошкольное воспитание 2003, № 6. с. 45 – 55.</a:t>
            </a:r>
          </a:p>
          <a:p>
            <a:pPr marL="342900" indent="-342900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Якушева Т. А. Воспитание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гражданско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патриотических чувств у ребенка дошкольного возраста. // Дошкольная педагогика 2006, № 6.</a:t>
            </a:r>
          </a:p>
          <a:p>
            <a:pPr marL="342900" indent="-342900"/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6016238_www.nevseoboi.com.ua_by-nevseoboi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285728"/>
            <a:ext cx="5086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Актуальность, новизна опыта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7158" y="1071546"/>
            <a:ext cx="857256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последнее время в людях пропало чувство гордости за свою Родину, за свой народ, </a:t>
            </a:r>
          </a:p>
          <a:p>
            <a:pPr algn="just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Появилось равнодушное отношение друг к другу. Детям стали чужды такие понятия, </a:t>
            </a:r>
          </a:p>
          <a:p>
            <a:pPr algn="just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 милосердие, сочувствие, доброта, понимание.</a:t>
            </a:r>
          </a:p>
          <a:p>
            <a:pPr algn="just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У каждого человека есть свой родной город. Именно от того, каким он предстанет</a:t>
            </a:r>
          </a:p>
          <a:p>
            <a:pPr algn="just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Перед дошкольником, какие эмоции, чувства он вызовет, насколько обогатит детскую</a:t>
            </a:r>
          </a:p>
          <a:p>
            <a:pPr algn="just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Фантазию, зависит становление его гражданской позиции, патриотизма.</a:t>
            </a:r>
          </a:p>
          <a:p>
            <a:pPr algn="just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И какие бы перемены не происходили в обществе, нравственно – патриотическое </a:t>
            </a:r>
          </a:p>
          <a:p>
            <a:pPr algn="just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Воспитание имеет все большее значение и в настоящее время становится </a:t>
            </a:r>
          </a:p>
          <a:p>
            <a:pPr algn="just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Приоритетной государственной задачей.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6016238_www.nevseoboi.com.ua_by-nevseoboi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1643050"/>
            <a:ext cx="79296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«Интеграция содержания экологического и нравственно – патриотического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воспитания и образования с использованием этнокультурного компонента»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6016238_www.nevseoboi.com.ua_by-nevseoboi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5" y="1643050"/>
            <a:ext cx="900115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направление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Я и моя семья (дом, семья, матери, детский сад.)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направление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Мир людей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(посещение выставок, театров, музеев, экскурсий и т.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 направление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Человек –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труженник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(знакомить с трудом людей своего края, города)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 направление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Экология (дать представление о природе родного края, учить видеть ее красоту)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 направление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Родина моя (воспитание любви к своей Родине, краю, России)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 направление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 История страны (знакомство с ветеранами, их героическим прошлым)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 направление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Культура (освоение, наследование традиционной отечественной культуры: праздники, народные обряды, развлечения, знакомство с местными народными промыслами и т. д.)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226" y="214290"/>
            <a:ext cx="8889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Модель экологического и нравственно-патриотического воспитания детей 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6016238_www.nevseoboi.com.ua_by-nevseoboi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28604"/>
            <a:ext cx="9144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раскрыть связь родного края со своей страной, воспитание любви 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 родному городу, воспитанию бережного отношения к культурному наследию родного города, формированию духовно – нравственных качеств личности</a:t>
            </a:r>
          </a:p>
          <a:p>
            <a:pPr algn="just"/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2f79496c6d6c8e1ff0f4f33eb4e68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3000372"/>
            <a:ext cx="6643734" cy="354806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6016238_www.nevseoboi.com.ua_by-nevseoboi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142852"/>
            <a:ext cx="857256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342900" indent="-342900" algn="just">
              <a:buAutoNum type="arabicPeriod"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Создать условия для восприятия сведений об историческом и культурном облике родного города.</a:t>
            </a:r>
          </a:p>
          <a:p>
            <a:pPr marL="342900" indent="-342900" algn="just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Осуществлять ознакомление дошкольников с историческим, культурным, географическим,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природно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экологическим своеобразием родного города.</a:t>
            </a:r>
          </a:p>
          <a:p>
            <a:pPr marL="342900" indent="-342900" algn="just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Развивать бережное отношение к городу, его достопримечательностям, культурным ценностям, природе.</a:t>
            </a:r>
          </a:p>
          <a:p>
            <a:pPr marL="342900" indent="-342900" algn="just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Развивать связную речь детей , обогащать и активизировать их словарь, учить свободно мыслить, фантазировать.</a:t>
            </a:r>
          </a:p>
          <a:p>
            <a:pPr marL="342900" indent="-342900" algn="just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Воспитывать у детей любовь и привязанность к семье, дому, детскому саду, родной улице, городу.</a:t>
            </a:r>
          </a:p>
          <a:p>
            <a:pPr marL="342900" indent="-342900" algn="just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 Воспитывать эмоционально – ценностное отношение и чувство гордости за свой родной город и его жителей</a:t>
            </a:r>
          </a:p>
          <a:p>
            <a:pPr marL="342900" indent="-342900"/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6016238_www.nevseoboi.com.ua_by-nevseoboi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736" y="285728"/>
            <a:ext cx="4362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Направления работы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-214346" y="1142984"/>
          <a:ext cx="91440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6016238_www.nevseoboi.com.ua_by-nevseoboi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297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571480"/>
            <a:ext cx="8572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Развивающая среда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мини музей для изучения родного города, тематика которого меняется в зависимости от изучаемой темы «Памятники города», «Музеи города», «Улица, на которой я живу»; выставка детских рисунков «Мой город»; полочка умных книг «История города»)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2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214554"/>
            <a:ext cx="4071966" cy="4286280"/>
          </a:xfrm>
          <a:prstGeom prst="rect">
            <a:avLst/>
          </a:prstGeom>
        </p:spPr>
      </p:pic>
      <p:pic>
        <p:nvPicPr>
          <p:cNvPr id="5" name="Рисунок 4" descr="img2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2285992"/>
            <a:ext cx="4214810" cy="400052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6016238_www.nevseoboi.com.ua_by-nevseoboi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71670" y="214290"/>
            <a:ext cx="3974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Виды деятельности: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85720" y="1142984"/>
          <a:ext cx="850112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721</Words>
  <PresentationFormat>Экран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Опыт работы воспитателя МДОУ «Детский сад № 85 комбинированного вида»  Камодина О. 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воспитателя МДОУ «Детский сад № 85 комбинированного вида»  Шамаевой О. И.</dc:title>
  <dc:creator>Администратор</dc:creator>
  <cp:lastModifiedBy>volechka</cp:lastModifiedBy>
  <cp:revision>24</cp:revision>
  <dcterms:created xsi:type="dcterms:W3CDTF">2015-01-20T16:50:45Z</dcterms:created>
  <dcterms:modified xsi:type="dcterms:W3CDTF">2015-08-19T16:07:42Z</dcterms:modified>
</cp:coreProperties>
</file>