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0"/>
  </p:notesMasterIdLst>
  <p:sldIdLst>
    <p:sldId id="260" r:id="rId2"/>
    <p:sldId id="261" r:id="rId3"/>
    <p:sldId id="263" r:id="rId4"/>
    <p:sldId id="264" r:id="rId5"/>
    <p:sldId id="269" r:id="rId6"/>
    <p:sldId id="270" r:id="rId7"/>
    <p:sldId id="271" r:id="rId8"/>
    <p:sldId id="27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4409" autoAdjust="0"/>
  </p:normalViewPr>
  <p:slideViewPr>
    <p:cSldViewPr>
      <p:cViewPr varScale="1">
        <p:scale>
          <a:sx n="61" d="100"/>
          <a:sy n="61" d="100"/>
        </p:scale>
        <p:origin x="-159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23B46-7A5B-4392-8C67-46964F55E635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87A2B-BAEA-4081-871C-E4FC8B4626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87A2B-BAEA-4081-871C-E4FC8B46265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87A2B-BAEA-4081-871C-E4FC8B46265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6F9065A-A1DE-48A8-A6CE-BFA99B99BD44}" type="datetimeFigureOut">
              <a:rPr lang="ru-RU" smtClean="0"/>
              <a:pPr/>
              <a:t>29.10.2014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F4088B-E384-4559-B939-5DEFE004EF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im1-tub-ru.yandex.net/i?id=ae3028f3aa4be4e12e8dfafcf875e4cc-46-144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КЛИПАРТ для Photoshop (Трафик) - Страница 7 - Форум для родителей Детство.р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Обои краски, цвета, осени, водная, гладь., фото, обои на рабочий стол, изображение в разрешении - oboifon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Официальный сайт отдела образования г. Караганды - КГУ СОШ 46 - 29 апреля 2012 года состоялась спортивная эстафета на приз газе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-500090"/>
            <a:ext cx="7500990" cy="75660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 descr="Витаминная памятка для вегетарианцев. Обсуждение на LiveInte…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" y="0"/>
            <a:ext cx="8866218" cy="6857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610" name="Picture 2" descr="Без заголовка - Primavera Morozova , 28 лет - Сеть знакомств Мамб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" y="-136526"/>
            <a:ext cx="9080500" cy="6994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362" name="Picture 2" descr="Православная классическая гимназия &quot;Радонеж&quot; - События - &quot;И песенка и песенка в пути нам пригодится. Учиться надо весело - чтоб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00" y="-136526"/>
            <a:ext cx="9080500" cy="6994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Обои краски, цвета, осени, водная, гладь., фото, обои на рабочий стол, изображение в разрешении - oboifon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201</TotalTime>
  <Words>2</Words>
  <Application>Microsoft Office PowerPoint</Application>
  <PresentationFormat>Экран (4:3)</PresentationFormat>
  <Paragraphs>2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22</cp:revision>
  <dcterms:created xsi:type="dcterms:W3CDTF">2014-10-27T11:50:03Z</dcterms:created>
  <dcterms:modified xsi:type="dcterms:W3CDTF">2014-10-29T12:08:48Z</dcterms:modified>
</cp:coreProperties>
</file>