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72" r:id="rId9"/>
    <p:sldId id="264" r:id="rId10"/>
    <p:sldId id="265" r:id="rId11"/>
    <p:sldId id="266" r:id="rId12"/>
    <p:sldId id="273" r:id="rId13"/>
    <p:sldId id="267" r:id="rId14"/>
    <p:sldId id="26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4570" autoAdjust="0"/>
    <p:restoredTop sz="99642" autoAdjust="0"/>
  </p:normalViewPr>
  <p:slideViewPr>
    <p:cSldViewPr>
      <p:cViewPr varScale="1">
        <p:scale>
          <a:sx n="73" d="100"/>
          <a:sy n="73" d="100"/>
        </p:scale>
        <p:origin x="-19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6802-48B2-4D94-92F1-E63F1CE768B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2B91-8262-405E-A8AF-88093A1F5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000108"/>
          </a:xfrm>
        </p:spPr>
        <p:txBody>
          <a:bodyPr/>
          <a:lstStyle/>
          <a:p>
            <a:pPr algn="ctr"/>
            <a:r>
              <a:rPr lang="ru-RU" dirty="0" smtClean="0">
                <a:cs typeface="Aharoni" pitchFamily="2" charset="-79"/>
              </a:rPr>
              <a:t>КНИГА  ПОЖЕЛАНИЙ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 марта открытки любима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399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тюм для цыганского танца - Детские костюмы - Фотоальбомы 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514353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навальный костюм Грибок оптом за 860.00 руб. от компании 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714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Бабушка, как солнышко, всех согреет взглядом!</a:t>
            </a:r>
            <a:br>
              <a:rPr lang="ru-RU" sz="2800" dirty="0" smtClean="0"/>
            </a:br>
            <a:r>
              <a:rPr lang="ru-RU" sz="2800" dirty="0" smtClean="0"/>
              <a:t>Как внучатам хорошо с бабушкою рядом!</a:t>
            </a:r>
            <a:endParaRPr lang="ru-RU" sz="2800" dirty="0"/>
          </a:p>
        </p:txBody>
      </p:sp>
      <p:pic>
        <p:nvPicPr>
          <p:cNvPr id="3" name="Рисунок 2" descr="Красивая рамочка - Любимой бабушке - Рамки для фотошопа !--i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Улыбайся, бабушка, всегда будь молодой!</a:t>
            </a:r>
            <a:endParaRPr lang="ru-RU" sz="2800" dirty="0"/>
          </a:p>
        </p:txBody>
      </p:sp>
      <p:pic>
        <p:nvPicPr>
          <p:cNvPr id="3" name="Рисунок 2" descr="Здоровье и красота &quot; Модно не модно - Будь всегда в курсе того что сейчас модно. - Page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735811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й сад 408 г.Челябинск - Поздравление от родител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Буду в Армии служить, молодых солдат учить, </a:t>
            </a:r>
            <a:br>
              <a:rPr lang="ru-RU" sz="2800" dirty="0" smtClean="0"/>
            </a:br>
            <a:r>
              <a:rPr lang="ru-RU" sz="2800" dirty="0" smtClean="0"/>
              <a:t>А пока еще я мал, дома – мама- генерал!</a:t>
            </a:r>
            <a:endParaRPr lang="ru-RU" sz="2800" dirty="0"/>
          </a:p>
        </p:txBody>
      </p:sp>
      <p:pic>
        <p:nvPicPr>
          <p:cNvPr id="4" name="Содержимое 3" descr="С 8 марта!!! Сталь Партнер Резервуары от производител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офессиональные праздни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500042"/>
            <a:ext cx="8429684" cy="612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Эксклюзивные торты Лёськи и Дианы. Том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01413" y="273050"/>
            <a:ext cx="4059024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3200" dirty="0" smtClean="0"/>
              <a:t>Сколько </a:t>
            </a:r>
            <a:r>
              <a:rPr lang="ru-RU" sz="3200" dirty="0"/>
              <a:t>девочек отличных</a:t>
            </a:r>
            <a:br>
              <a:rPr lang="ru-RU" sz="3200" dirty="0"/>
            </a:br>
            <a:r>
              <a:rPr lang="ru-RU" sz="3200" dirty="0"/>
              <a:t>В нашей группе, спору нет:</a:t>
            </a:r>
            <a:br>
              <a:rPr lang="ru-RU" sz="3200" dirty="0"/>
            </a:br>
            <a:r>
              <a:rPr lang="ru-RU" sz="3200" dirty="0"/>
              <a:t>Добрых, умных, </a:t>
            </a:r>
            <a:r>
              <a:rPr lang="ru-RU" sz="3200" dirty="0" smtClean="0"/>
              <a:t>симпатичных...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Словно праздничный букет.</a:t>
            </a:r>
          </a:p>
          <a:p>
            <a:endParaRPr lang="ru-RU" sz="28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42852"/>
            <a:ext cx="2257412" cy="228601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>Что за глазки,</a:t>
            </a:r>
            <a:br>
              <a:rPr lang="ru-RU" sz="3100" dirty="0" smtClean="0"/>
            </a:br>
            <a:r>
              <a:rPr lang="ru-RU" sz="3100" dirty="0" smtClean="0"/>
              <a:t>Что за щечки,</a:t>
            </a:r>
            <a:endParaRPr lang="ru-RU" sz="3100" dirty="0"/>
          </a:p>
        </p:txBody>
      </p:sp>
      <p:pic>
        <p:nvPicPr>
          <p:cNvPr id="5" name="Содержимое 4" descr="35 советов и рекомендаций от папы. Обсуждение на Дневники на КП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42918"/>
            <a:ext cx="59007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2357430"/>
            <a:ext cx="2328850" cy="42862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r>
              <a:rPr lang="ru-RU" sz="2800" b="1" dirty="0" smtClean="0"/>
              <a:t>Губы, словно розы цвет!</a:t>
            </a:r>
          </a:p>
          <a:p>
            <a:r>
              <a:rPr lang="ru-RU" sz="2800" b="1" dirty="0" smtClean="0"/>
              <a:t>Нет милее наших дочек, В целом мире лучше нет!</a:t>
            </a:r>
            <a:endParaRPr lang="ru-RU" sz="2400" b="1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0042"/>
            <a:ext cx="3328982" cy="178595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Торопят листья тугие почки,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57166"/>
            <a:ext cx="4041775" cy="25003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3504" y="4572008"/>
            <a:ext cx="3714776" cy="15541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900" b="1" dirty="0" smtClean="0"/>
              <a:t>Во имя жизни – растите, дочки!</a:t>
            </a:r>
            <a:endParaRPr lang="ru-RU" sz="3900" b="1" dirty="0"/>
          </a:p>
        </p:txBody>
      </p:sp>
      <p:pic>
        <p:nvPicPr>
          <p:cNvPr id="7" name="Рисунок 6" descr="Фотограф Юкляевский Роман - Папа и доч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7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Прикольные рассказы про пап, изображенные в картинках с надп…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78631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НН-МАМА * Просмотр темы - Спасибо за призы в конкурса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85794"/>
            <a:ext cx="63579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428604"/>
            <a:ext cx="2257411" cy="5697559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Мы вас очень-очень любим,</a:t>
            </a:r>
          </a:p>
          <a:p>
            <a:r>
              <a:rPr lang="ru-RU" sz="3200" dirty="0" smtClean="0"/>
              <a:t>Будем добрыми расти,</a:t>
            </a:r>
          </a:p>
          <a:p>
            <a:r>
              <a:rPr lang="ru-RU" sz="3200" dirty="0" smtClean="0"/>
              <a:t>И всегда стараться будем</a:t>
            </a:r>
          </a:p>
          <a:p>
            <a:r>
              <a:rPr lang="ru-RU" sz="3200" dirty="0" smtClean="0"/>
              <a:t>Хорошо себя вести!</a:t>
            </a:r>
            <a:endParaRPr lang="ru-RU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Пусть в глазах весна смеется, пусть всегда все удается</a:t>
            </a:r>
            <a:br>
              <a:rPr lang="ru-RU" sz="2800" dirty="0" smtClean="0"/>
            </a:br>
            <a:r>
              <a:rPr lang="ru-RU" sz="2800" dirty="0" smtClean="0"/>
              <a:t>Чтоб ничем вы не болели и подольше не старели!</a:t>
            </a:r>
            <a:endParaRPr lang="ru-RU" sz="2800" dirty="0"/>
          </a:p>
        </p:txBody>
      </p:sp>
      <p:pic>
        <p:nvPicPr>
          <p:cNvPr id="4" name="Содержимое 3" descr="Фотографии и фотоконкурс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головные уборы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320</TotalTime>
  <Words>90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КНИГА  ПОЖЕЛАНИЙ</vt:lpstr>
      <vt:lpstr>Буду в Армии служить, молодых солдат учить,  А пока еще я мал, дома – мама- генерал!</vt:lpstr>
      <vt:lpstr>Слайд 3</vt:lpstr>
      <vt:lpstr>Слайд 4</vt:lpstr>
      <vt:lpstr>        Что за глазки, Что за щечки,</vt:lpstr>
      <vt:lpstr>Слайд 6</vt:lpstr>
      <vt:lpstr>Слайд 7</vt:lpstr>
      <vt:lpstr>Пусть в глазах весна смеется, пусть всегда все удается Чтоб ничем вы не болели и подольше не старели!</vt:lpstr>
      <vt:lpstr>Слайд 9</vt:lpstr>
      <vt:lpstr>Слайд 10</vt:lpstr>
      <vt:lpstr>Слайд 11</vt:lpstr>
      <vt:lpstr>Бабушка, как солнышко, всех согреет взглядом! Как внучатам хорошо с бабушкою рядом!</vt:lpstr>
      <vt:lpstr>Улыбайся, бабушка, всегда будь молодой!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 ПОЖЕЛАНИЙ</dc:title>
  <dc:creator>user</dc:creator>
  <cp:lastModifiedBy>user</cp:lastModifiedBy>
  <cp:revision>34</cp:revision>
  <dcterms:created xsi:type="dcterms:W3CDTF">2015-02-16T13:14:35Z</dcterms:created>
  <dcterms:modified xsi:type="dcterms:W3CDTF">2015-08-19T10:51:33Z</dcterms:modified>
</cp:coreProperties>
</file>