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0671-ECB6-431C-90B0-B07B59BC0857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9E37-3F02-46A0-A968-0D732AF29C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0671-ECB6-431C-90B0-B07B59BC0857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9E37-3F02-46A0-A968-0D732AF29C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0671-ECB6-431C-90B0-B07B59BC0857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9E37-3F02-46A0-A968-0D732AF29C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0671-ECB6-431C-90B0-B07B59BC0857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9E37-3F02-46A0-A968-0D732AF29C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0671-ECB6-431C-90B0-B07B59BC0857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9E37-3F02-46A0-A968-0D732AF29C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0671-ECB6-431C-90B0-B07B59BC0857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9E37-3F02-46A0-A968-0D732AF29C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0671-ECB6-431C-90B0-B07B59BC0857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9E37-3F02-46A0-A968-0D732AF29C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0671-ECB6-431C-90B0-B07B59BC0857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9E37-3F02-46A0-A968-0D732AF29C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0671-ECB6-431C-90B0-B07B59BC0857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9E37-3F02-46A0-A968-0D732AF29C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0671-ECB6-431C-90B0-B07B59BC0857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9E37-3F02-46A0-A968-0D732AF29C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0671-ECB6-431C-90B0-B07B59BC0857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9E37-3F02-46A0-A968-0D732AF29C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D0671-ECB6-431C-90B0-B07B59BC0857}" type="datetimeFigureOut">
              <a:rPr lang="ru-RU" smtClean="0"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B9E37-3F02-46A0-A968-0D732AF29C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879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835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</a:t>
            </a:r>
            <a:r>
              <a:rPr lang="ru-RU">
                <a:solidFill>
                  <a:srgbClr val="000066"/>
                </a:solidFill>
              </a:rPr>
              <a:t>Д. Мы опять стали большими.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88265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2150"/>
            <a:ext cx="88265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88265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88265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2150"/>
            <a:ext cx="88265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88265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5693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66"/>
                </a:solidFill>
              </a:rPr>
              <a:t>   В. Как вы думаете, стоит ли нам сохранить что-то на память о нашем посещении Катальной горки?</a:t>
            </a:r>
          </a:p>
          <a:p>
            <a:r>
              <a:rPr lang="ru-RU">
                <a:solidFill>
                  <a:srgbClr val="000066"/>
                </a:solidFill>
              </a:rPr>
              <a:t>   Д. Пусть будут рисунки.</a:t>
            </a:r>
          </a:p>
          <a:p>
            <a:r>
              <a:rPr lang="ru-RU">
                <a:solidFill>
                  <a:srgbClr val="000066"/>
                </a:solidFill>
              </a:rPr>
              <a:t>   В. Мы нарисуем фарфоровый кувшин. Вот восковые мелки, листы бумаги. Присаживайтесь! За работу!</a:t>
            </a:r>
            <a:r>
              <a:rPr lang="ru-RU"/>
              <a:t> </a:t>
            </a: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276475"/>
            <a:ext cx="6408738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466725"/>
            <a:ext cx="88265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2150"/>
            <a:ext cx="88265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2150"/>
            <a:ext cx="88265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88265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2150"/>
            <a:ext cx="88265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8826500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2150"/>
            <a:ext cx="88265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</cp:revision>
  <dcterms:created xsi:type="dcterms:W3CDTF">2015-08-15T17:00:29Z</dcterms:created>
  <dcterms:modified xsi:type="dcterms:W3CDTF">2015-08-15T17:02:42Z</dcterms:modified>
</cp:coreProperties>
</file>