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2AA3-9DBC-4B25-93C4-B393C39E62A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432E-267F-489D-B0BA-BF474EA0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0.go33.ru/ic/images/movies/45214/987465958x552q80.v138564767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Государственное Бюджетное Дошкольное Образовательное Учреждение детский сад №20 общеразвивающего вида Петродворцового района Санкт-Петербурга</a:t>
            </a: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66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Педагог</a:t>
            </a:r>
            <a:r>
              <a:rPr lang="en-US">
                <a:solidFill>
                  <a:srgbClr val="000066"/>
                </a:solidFill>
              </a:rPr>
              <a:t>:</a:t>
            </a:r>
            <a:r>
              <a:rPr lang="ru-RU">
                <a:solidFill>
                  <a:srgbClr val="000066"/>
                </a:solidFill>
              </a:rPr>
              <a:t> Шибаева Марина Валентиновна</a:t>
            </a:r>
          </a:p>
          <a:p>
            <a:pPr algn="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2014г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640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Детям нравится превращаться в маленьких человечков. Чтобы уменьшится, есть много способов превращения. Например, волшебные слова, палочка, водичка. </a:t>
            </a:r>
          </a:p>
        </p:txBody>
      </p:sp>
      <p:pic>
        <p:nvPicPr>
          <p:cNvPr id="11267" name="Picture 7" descr="5d42051339f9"/>
          <p:cNvPicPr>
            <a:picLocks noChangeAspect="1" noChangeArrowheads="1"/>
          </p:cNvPicPr>
          <p:nvPr/>
        </p:nvPicPr>
        <p:blipFill>
          <a:blip r:embed="rId2"/>
          <a:srcRect t="1723" b="8627"/>
          <a:stretch>
            <a:fillRect/>
          </a:stretch>
        </p:blipFill>
        <p:spPr bwMode="auto">
          <a:xfrm>
            <a:off x="1476375" y="1557338"/>
            <a:ext cx="28305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e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92375"/>
            <a:ext cx="32972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4105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  <a:latin typeface="Arial" charset="0"/>
              </a:rPr>
              <a:t>   </a:t>
            </a:r>
            <a:r>
              <a:rPr lang="ru-RU">
                <a:solidFill>
                  <a:srgbClr val="000066"/>
                </a:solidFill>
              </a:rPr>
              <a:t>У меня есть свой способ превращения. Закройте глазки и вообразите, что вы стали такими маленькими, что можете уместиться у меня на ладошке.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Arial" charset="0"/>
              </a:rPr>
              <a:t>   </a:t>
            </a:r>
            <a:r>
              <a:rPr lang="ru-RU">
                <a:solidFill>
                  <a:srgbClr val="000066"/>
                </a:solidFill>
              </a:rPr>
              <a:t>Д. А зачем?</a:t>
            </a:r>
          </a:p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Сейчас вы это поймёте. Это необходимо, чтобы совершить одно воображаемое посещение паркового павильона.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7137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0825" y="5229225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Закройте глазки. И как только услышите лёгкий звук, глазки можно будет открыть. </a:t>
            </a:r>
          </a:p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Д. Мы уже стали маленькими! Как интересно!</a:t>
            </a:r>
            <a:endParaRPr lang="ru-RU" sz="18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А сейчас возьмите маленькие бархатные подушечки, садитесь на них. Удобно? Мы отправляемся. Кучер, вперёд!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85455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466725"/>
            <a:ext cx="8767763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Воображаемое путешествие начинается, дети смотрят в окно кареты.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792162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За окном мелькают удивительные картины.</a:t>
            </a:r>
          </a:p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Что вы видите?</a:t>
            </a:r>
          </a:p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(предполагаемые ответы детей)</a:t>
            </a:r>
            <a:endParaRPr lang="en-US">
              <a:solidFill>
                <a:srgbClr val="000066"/>
              </a:solidFill>
            </a:endParaRPr>
          </a:p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Д. Вдали я вижу красивый мостик.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75358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   Д. Посмотрите, какие волшебные птицы сидят на периллах.</a:t>
            </a:r>
          </a:p>
        </p:txBody>
      </p:sp>
      <p:pic>
        <p:nvPicPr>
          <p:cNvPr id="19459" name="Рисунок 10"/>
          <p:cNvPicPr>
            <a:picLocks noChangeAspect="1" noChangeArrowheads="1"/>
          </p:cNvPicPr>
          <p:nvPr/>
        </p:nvPicPr>
        <p:blipFill>
          <a:blip r:embed="rId2"/>
          <a:srcRect l="11205" t="13246" r="11198"/>
          <a:stretch>
            <a:fillRect/>
          </a:stretch>
        </p:blipFill>
        <p:spPr bwMode="auto">
          <a:xfrm>
            <a:off x="395288" y="908050"/>
            <a:ext cx="8280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Занятие в старшей-подготовительной группе на тему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“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Удивительный кувшин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”</a:t>
            </a:r>
            <a:endParaRPr lang="ru-RU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“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…волшебные превращения, павильон Катальной горки, удивительный кувшин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“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Аллегория воды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”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, сказка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“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Русалочка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”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…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”</a:t>
            </a:r>
          </a:p>
          <a:p>
            <a:pPr algn="ctr" eaLnBrk="1" hangingPunct="1">
              <a:buFontTx/>
              <a:buNone/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Цель занятия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 развивать способность воображать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</a:rPr>
              <a:t>;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</a:rPr>
              <a:t> совершить воображаемое посещение Павильона Катальной горки</a:t>
            </a: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280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569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   </a:t>
            </a:r>
            <a:r>
              <a:rPr lang="ru-RU">
                <a:solidFill>
                  <a:srgbClr val="000066"/>
                </a:solidFill>
              </a:rPr>
              <a:t>Воспитатель. Здравствуйте дорогие дети!</a:t>
            </a:r>
          </a:p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Я хочу пригласить вас в удивительное путешествие, но чтобы отправиться в него, я хочу спросить у вас, на чём же мы поедем?</a:t>
            </a:r>
          </a:p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Дети. На машине, на поезде, на карете.</a:t>
            </a:r>
          </a:p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А где же мы возьмём карету?</a:t>
            </a:r>
            <a:endParaRPr lang="en-US">
              <a:solidFill>
                <a:srgbClr val="000066"/>
              </a:solidFill>
            </a:endParaRPr>
          </a:p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Д. Из сказки “Золушка”. Там была тыква волшебная.</a:t>
            </a:r>
          </a:p>
        </p:txBody>
      </p:sp>
      <p:pic>
        <p:nvPicPr>
          <p:cNvPr id="4099" name="Picture 7" descr="0_ab974_b28414cc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852738"/>
            <a:ext cx="5976938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Я предлагаю вам закрыть глазки. На счёт три, вы их откроете. (У меня в руках появляется тыква).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235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3280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07375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Д. Здорово!</a:t>
            </a:r>
          </a:p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А сейчас мы эту тыкву превратим в карету.</a:t>
            </a:r>
          </a:p>
          <a:p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Раз, два, три – смотри!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074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Д. Она такая маленькая, как же мы в неё поместимся?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7360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6697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В. Но это поправимо! Вы знаете истории, в которых девочки и мальчики превращаются в маленьких человечков?</a:t>
            </a:r>
            <a:endParaRPr lang="ru-RU" sz="18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66"/>
                </a:solidFill>
              </a:rPr>
              <a:t>   </a:t>
            </a:r>
            <a:r>
              <a:rPr lang="ru-RU">
                <a:solidFill>
                  <a:srgbClr val="000066"/>
                </a:solidFill>
              </a:rPr>
              <a:t>Д. “Алиса в стране чудес”, “Чудесные путешествия Нильса с дикими гусями”.</a:t>
            </a:r>
          </a:p>
        </p:txBody>
      </p:sp>
      <p:pic>
        <p:nvPicPr>
          <p:cNvPr id="10243" name="Picture 5" descr="0_11f743_97397ad6_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7480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987465958x552q8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484313"/>
            <a:ext cx="46799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Занятие в старшей-подготовительной группе на тему: “Удивительный кувшин”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2015-08-15T16:44:49Z</dcterms:created>
  <dcterms:modified xsi:type="dcterms:W3CDTF">2015-08-15T16:46:54Z</dcterms:modified>
</cp:coreProperties>
</file>