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448919" cy="45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Министерство образования науки Самарской области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Государственное автономное образовательное учреждение дополнительного профессионального образования (повышение квалификации) специалистов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Самарский областной институт повышения квалификации и переподготовки работников 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№ 180 г.о.Самара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Шеремет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060848"/>
            <a:ext cx="6084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 Итоговая работа на тему:                        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    «Разработка плана детского проекта.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«Неизведанный космос» в подготовительной группе»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C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C00000"/>
                </a:solidFill>
              </a:rPr>
              <a:t>по курсу повышения квалификации по ИОЧ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</a:rPr>
              <a:t>«Организация проектной деятельности в ДОУ».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C00000"/>
                </a:solidFill>
              </a:rPr>
              <a:t>время обучения: 16.03-20.03.2015г.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C00000"/>
                </a:solidFill>
              </a:rPr>
              <a:t>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«Спасибо за внимание»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938639" cy="49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404664"/>
            <a:ext cx="88204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азвание проекта: «Неизведанный космос»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воспитатель, воспитанники группы,              родители воспитанников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Вид, тип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творческий, краткосрочный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проведения: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 – апрель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детей, 15 родителей, 2 воспитателя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6-7 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(продукт проекта):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объемного макета «Звездное небо»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845471" cy="19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48" y="1772816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более глубокое представления о космосе, солнечной системе, названии планет, о звездном небе. Уточнить, расширить словарь: планета, звезда, космическое пространство.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845471" cy="19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845471" cy="19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7988" algn="ctr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lang="ru-RU" sz="2800" b="1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знаний детей о Космосе.</a:t>
            </a:r>
          </a:p>
          <a:p>
            <a:pPr lvl="0" indent="407988" algn="just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07988" algn="ctr" eaLnBrk="0" fontAlgn="t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spc="300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200" b="1" i="1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3200" b="1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spc="300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представления о Вселенной, Солнечной системе и ее планетах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развивать познавательные и интеллектуальные способности детей, их творческого потенциала;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чувства гордости за достижения отечественных ученых и космонавтов;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бережного отношения к тому, что есть на нашей планете;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коммуникативных навыков, дружеские взаимоотношения.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3"/>
            <a:ext cx="3635449" cy="469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860" y="1988840"/>
            <a:ext cx="3761583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995936" cy="30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987824" cy="52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933" y="3717032"/>
            <a:ext cx="37492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07819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3"/>
            <a:ext cx="8243961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223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Ульяна</cp:lastModifiedBy>
  <cp:revision>5</cp:revision>
  <dcterms:created xsi:type="dcterms:W3CDTF">2015-03-20T02:16:59Z</dcterms:created>
  <dcterms:modified xsi:type="dcterms:W3CDTF">2015-03-20T03:33:34Z</dcterms:modified>
</cp:coreProperties>
</file>