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78" r:id="rId4"/>
    <p:sldId id="277" r:id="rId5"/>
    <p:sldId id="281" r:id="rId6"/>
    <p:sldId id="262" r:id="rId7"/>
    <p:sldId id="279" r:id="rId8"/>
    <p:sldId id="270" r:id="rId9"/>
    <p:sldId id="267" r:id="rId10"/>
    <p:sldId id="264" r:id="rId11"/>
    <p:sldId id="274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848872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Программа экологического воспитания дошкольников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«ЮНЫЙ ЭКОЛОГ» (С.Н.Николаева)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1266" name="Picture 2" descr="http://rectifiersubstation.ru/img/1043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04844">
            <a:off x="3609909" y="4072161"/>
            <a:ext cx="1746224" cy="2536010"/>
          </a:xfrm>
          <a:prstGeom prst="rect">
            <a:avLst/>
          </a:prstGeom>
          <a:noFill/>
        </p:spPr>
      </p:pic>
      <p:pic>
        <p:nvPicPr>
          <p:cNvPr id="11268" name="Picture 4" descr="http://korablik29chap.ucoz.ru/ekologiya/junyj_ehkolog_metod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8032">
            <a:off x="5404005" y="4113015"/>
            <a:ext cx="1714044" cy="2454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Жизнь растений и животных в сообществе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2292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Лес как экосистема</a:t>
            </a:r>
            <a:r>
              <a:rPr lang="ru-RU" sz="2000" dirty="0" smtClean="0">
                <a:solidFill>
                  <a:srgbClr val="002060"/>
                </a:solidFill>
              </a:rPr>
              <a:t>. Дети знакомятся с лесом как с сообществом растений и животных.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Тайга как экосистема</a:t>
            </a:r>
            <a:r>
              <a:rPr lang="ru-RU" sz="2000" dirty="0" smtClean="0">
                <a:solidFill>
                  <a:srgbClr val="002060"/>
                </a:solidFill>
              </a:rPr>
              <a:t>. Тайга – это лес, в котором преобладают хвойные деревья.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Тропический лес как экосистема</a:t>
            </a:r>
            <a:r>
              <a:rPr lang="ru-RU" sz="2000" dirty="0" smtClean="0">
                <a:solidFill>
                  <a:srgbClr val="002060"/>
                </a:solidFill>
              </a:rPr>
              <a:t>. Места произрастания тропического леса.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Пруд, озеро, река как экосистема</a:t>
            </a:r>
            <a:r>
              <a:rPr lang="ru-RU" sz="2000" dirty="0" smtClean="0">
                <a:solidFill>
                  <a:srgbClr val="002060"/>
                </a:solidFill>
              </a:rPr>
              <a:t>. Пруд, озеро – это сообщество водных и прибрежных растений и животных, кот. связаны друг с другом.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Море как экосистема</a:t>
            </a:r>
            <a:r>
              <a:rPr lang="ru-RU" sz="2000" dirty="0" smtClean="0">
                <a:solidFill>
                  <a:srgbClr val="002060"/>
                </a:solidFill>
              </a:rPr>
              <a:t>. Море – это огромное водное пространство, часть океана.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Луг как экосистема</a:t>
            </a:r>
            <a:r>
              <a:rPr lang="ru-RU" sz="2000" dirty="0" smtClean="0">
                <a:solidFill>
                  <a:srgbClr val="002060"/>
                </a:solidFill>
              </a:rPr>
              <a:t>. Луг – это сообщество травянистых растений.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Степь как экосистема</a:t>
            </a:r>
            <a:r>
              <a:rPr lang="ru-RU" sz="2000" dirty="0" smtClean="0">
                <a:solidFill>
                  <a:srgbClr val="002060"/>
                </a:solidFill>
              </a:rPr>
              <a:t>. Степи – это большие безлесные пространства, с многообразием трав.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Взаимодействие человека с природой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2"/>
            <a:ext cx="55643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Человек – живое существо.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Потребности человека. 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Как человек использует природу.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Пользование природными ресурсами.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Как человек охраняет природу.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Понятие о сохранности природы.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1986" name="Picture 2" descr="http://im7-tub-ru.yandex.net/i?id=497740259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132856"/>
            <a:ext cx="2150638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264696" cy="10698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dirty="0"/>
          </a:p>
        </p:txBody>
      </p:sp>
      <p:pic>
        <p:nvPicPr>
          <p:cNvPr id="3" name="Picture 2" descr="http://im2-tub-ru.yandex.net/i?id=140361404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6192688" cy="41463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Программа по экологическому воспитанию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00809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состоит </a:t>
            </a:r>
            <a:r>
              <a:rPr lang="ru-RU" sz="2400" dirty="0" smtClean="0">
                <a:solidFill>
                  <a:srgbClr val="002060"/>
                </a:solidFill>
              </a:rPr>
              <a:t>из двух подпрограмм: «Экологическое воспитание дошкольников» и «Повышение квалификации работников ДОУ».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Одна из них ориентирована на детей и предназначена для организации занятий по развитию экологической культуры дошкольников 2—7 лет.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 Другая предназначена взрослым; по ней осуществляется повышение квалификации воспитателей ДОУ, педагогов дополнительного образования, других специалистов, занимающихся экологическим воспитанием детей.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192688" cy="10698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Цель программы: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8478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   </a:t>
            </a:r>
            <a:r>
              <a:rPr lang="ru-RU" sz="2800" dirty="0" smtClean="0">
                <a:solidFill>
                  <a:srgbClr val="002060"/>
                </a:solidFill>
              </a:rPr>
              <a:t>Формирование у ребенка осознанно правильного отношения к природным явлениям и объектам, которые окружают его, и с которыми он знакомится в дошкольном детстве; формирование начал экологической культуры.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im0-tub-ru.yandex.net/i?id=273453760-6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05064"/>
            <a:ext cx="3131840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57592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Принципы реализации программы: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23528" y="1268760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постепенное наращивание объема материала;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первоочередное использование природного окружения: растений и животных зеленой зоны детского сада и участков;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продвижение детей от единичных сенсорных впечатлений к многообразию этих впечатлений, затем – к конкретным представлениям, затем – к обобщению представлений;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широкое использование разных видов практической деятельности;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подача познавательного материала с помощью приемов, вызывающих у детей интерес  и положительные эмоции.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Разделы программы: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147248" cy="432511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первые </a:t>
            </a:r>
            <a:r>
              <a:rPr lang="ru-RU" dirty="0">
                <a:solidFill>
                  <a:srgbClr val="002060"/>
                </a:solidFill>
              </a:rPr>
              <a:t>два посвящены раскрытию взаимосвязи растений и животных со средой обитания;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третий </a:t>
            </a:r>
            <a:r>
              <a:rPr lang="ru-RU" dirty="0">
                <a:solidFill>
                  <a:srgbClr val="002060"/>
                </a:solidFill>
              </a:rPr>
              <a:t>прослеживает их роль в процессе онтогенеза — роста и развития отдельных видов растений и высших животных;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четвертом </a:t>
            </a:r>
            <a:r>
              <a:rPr lang="ru-RU" dirty="0" smtClean="0">
                <a:solidFill>
                  <a:srgbClr val="002060"/>
                </a:solidFill>
              </a:rPr>
              <a:t>раскрываются </a:t>
            </a:r>
            <a:r>
              <a:rPr lang="ru-RU" dirty="0">
                <a:solidFill>
                  <a:srgbClr val="002060"/>
                </a:solidFill>
              </a:rPr>
              <a:t>взаимосвязи внутри сообществ, жизнь которых дети могут </a:t>
            </a:r>
            <a:r>
              <a:rPr lang="ru-RU" dirty="0" smtClean="0">
                <a:solidFill>
                  <a:srgbClr val="002060"/>
                </a:solidFill>
              </a:rPr>
              <a:t>наблюдать</a:t>
            </a:r>
            <a:r>
              <a:rPr lang="ru-RU" dirty="0">
                <a:solidFill>
                  <a:srgbClr val="002060"/>
                </a:solidFill>
              </a:rPr>
              <a:t>;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пятый </a:t>
            </a:r>
            <a:r>
              <a:rPr lang="ru-RU" dirty="0">
                <a:solidFill>
                  <a:srgbClr val="002060"/>
                </a:solidFill>
              </a:rPr>
              <a:t>раздел показывает разные формы взаимодействия </a:t>
            </a:r>
            <a:r>
              <a:rPr lang="ru-RU" dirty="0" smtClean="0">
                <a:solidFill>
                  <a:srgbClr val="002060"/>
                </a:solidFill>
              </a:rPr>
              <a:t>человека </a:t>
            </a:r>
            <a:r>
              <a:rPr lang="ru-RU" dirty="0">
                <a:solidFill>
                  <a:srgbClr val="002060"/>
                </a:solidFill>
              </a:rPr>
              <a:t>с природой.</a:t>
            </a:r>
          </a:p>
        </p:txBody>
      </p:sp>
    </p:spTree>
    <p:extLst>
      <p:ext uri="{BB962C8B-B14F-4D97-AF65-F5344CB8AC3E}">
        <p14:creationId xmlns:p14="http://schemas.microsoft.com/office/powerpoint/2010/main" val="1215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4608512" cy="1066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Неживая природа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6890" y="2204864"/>
            <a:ext cx="8229600" cy="4325112"/>
          </a:xfrm>
        </p:spPr>
        <p:txBody>
          <a:bodyPr>
            <a:normAutofit fontScale="55000" lnSpcReduction="20000"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Мироздание (вселенная).  </a:t>
            </a:r>
            <a:r>
              <a:rPr lang="ru-RU" sz="4800" dirty="0" smtClean="0">
                <a:solidFill>
                  <a:srgbClr val="002060"/>
                </a:solidFill>
              </a:rPr>
              <a:t>Дети знакомятся с явлениями Вселенной. 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Вода.</a:t>
            </a:r>
            <a:r>
              <a:rPr lang="ru-RU" sz="4800" dirty="0" smtClean="0">
                <a:solidFill>
                  <a:srgbClr val="002060"/>
                </a:solidFill>
              </a:rPr>
              <a:t>  Детей знакомят с понятием, свойством и значением воды. 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Воздух</a:t>
            </a:r>
            <a:r>
              <a:rPr lang="ru-RU" sz="4800" dirty="0" smtClean="0">
                <a:solidFill>
                  <a:srgbClr val="002060"/>
                </a:solidFill>
              </a:rPr>
              <a:t>. Рассказать что воздух необходим всем живым существам. 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Почва и камни</a:t>
            </a:r>
            <a:r>
              <a:rPr lang="ru-RU" sz="4800" dirty="0" smtClean="0">
                <a:solidFill>
                  <a:srgbClr val="002060"/>
                </a:solidFill>
              </a:rPr>
              <a:t>. Дети знакомятся с почвами – землей, песком, глиной и их свойствами, а также с природными камнями. 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Сезоны</a:t>
            </a:r>
            <a:r>
              <a:rPr lang="ru-RU" sz="4800" dirty="0" smtClean="0">
                <a:solidFill>
                  <a:srgbClr val="002060"/>
                </a:solidFill>
              </a:rPr>
              <a:t>. Дети получают представления о комплексе характерных явлений в неживой природе и их изменении в разные сезоны.</a:t>
            </a:r>
            <a:endParaRPr lang="ru-RU" sz="4500" dirty="0">
              <a:solidFill>
                <a:srgbClr val="002060"/>
              </a:solidFill>
            </a:endParaRPr>
          </a:p>
        </p:txBody>
      </p:sp>
      <p:pic>
        <p:nvPicPr>
          <p:cNvPr id="5" name="Picture 2" descr="http://im8-tub-ru.yandex.net/i?id=571497366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4614" y="404664"/>
            <a:ext cx="2450192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933456" cy="10698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Разнообразие растений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16832"/>
            <a:ext cx="62646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Комнатные растения. </a:t>
            </a:r>
            <a:r>
              <a:rPr lang="ru-RU" sz="2800" dirty="0" smtClean="0">
                <a:solidFill>
                  <a:srgbClr val="002060"/>
                </a:solidFill>
              </a:rPr>
              <a:t>Детей знакомят с многообразием комнатных растений, их строением и потребностями. 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Растения на участке детского сада</a:t>
            </a:r>
            <a:r>
              <a:rPr lang="ru-RU" sz="2800" dirty="0" smtClean="0">
                <a:solidFill>
                  <a:srgbClr val="002060"/>
                </a:solidFill>
              </a:rPr>
              <a:t>. Дети получают знания о растениях растущих на участке. Условия жизни в разные сезоны года.</a:t>
            </a:r>
          </a:p>
        </p:txBody>
      </p:sp>
      <p:pic>
        <p:nvPicPr>
          <p:cNvPr id="4" name="Picture 2" descr="http://im6-tub-ru.yandex.net/i?id=216353485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348880"/>
            <a:ext cx="204297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Многообразие животных и их связь со средой обитания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59340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Обитатели уголка природы. </a:t>
            </a:r>
            <a:r>
              <a:rPr lang="ru-RU" sz="2800" dirty="0" smtClean="0">
                <a:solidFill>
                  <a:srgbClr val="002060"/>
                </a:solidFill>
              </a:rPr>
              <a:t>Формируются представления о животных, живущих в детском саду, об условиях жизни требующиеся для удовлетворения их потребностей. 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Домашние животные</a:t>
            </a:r>
            <a:r>
              <a:rPr lang="ru-RU" sz="2800" dirty="0" smtClean="0">
                <a:solidFill>
                  <a:srgbClr val="002060"/>
                </a:solidFill>
              </a:rPr>
              <a:t>. Представление о домашних животных и связи их жизни с жизнью человека. Перелетные и зимующие птицы. Дети знакомятся с различными видами птиц, узнают о их приспособлении к жизни в зимнее время.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4664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Рост и развитие растений и животных и их связь со средой обитания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Растения.</a:t>
            </a:r>
            <a:r>
              <a:rPr lang="ru-RU" sz="2800" dirty="0" smtClean="0">
                <a:solidFill>
                  <a:srgbClr val="002060"/>
                </a:solidFill>
              </a:rPr>
              <a:t> Дети узнают о способах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выращивания растений. 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Животные. Птицы. </a:t>
            </a:r>
            <a:r>
              <a:rPr lang="ru-RU" sz="2800" dirty="0" smtClean="0">
                <a:solidFill>
                  <a:srgbClr val="002060"/>
                </a:solidFill>
              </a:rPr>
              <a:t>Дети узнают о росте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птиц и способах их размножения. 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Млекопитающие.</a:t>
            </a:r>
            <a:r>
              <a:rPr lang="ru-RU" sz="2800" dirty="0" smtClean="0">
                <a:solidFill>
                  <a:srgbClr val="002060"/>
                </a:solidFill>
              </a:rPr>
              <a:t> Получают знания о способах размножения и жизни млекопитающих.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http://im6-tub-ru.yandex.net/i?id=477193605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05064"/>
            <a:ext cx="2160240" cy="1728192"/>
          </a:xfrm>
          <a:prstGeom prst="rect">
            <a:avLst/>
          </a:prstGeom>
          <a:noFill/>
        </p:spPr>
      </p:pic>
      <p:pic>
        <p:nvPicPr>
          <p:cNvPr id="6148" name="Picture 4" descr="http://im2-tub-ru.yandex.net/i?id=19949521-4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412776"/>
            <a:ext cx="2125184" cy="16912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236</TotalTime>
  <Words>610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Программа экологического воспитания дошкольников  «ЮНЫЙ ЭКОЛОГ» (С.Н.Николаева)</vt:lpstr>
      <vt:lpstr>Программа по экологическому воспитанию</vt:lpstr>
      <vt:lpstr>Цель программы:</vt:lpstr>
      <vt:lpstr>Принципы реализации программы:</vt:lpstr>
      <vt:lpstr>Разделы программы:</vt:lpstr>
      <vt:lpstr>Неживая природа</vt:lpstr>
      <vt:lpstr>Разнообразие растений</vt:lpstr>
      <vt:lpstr> Многообразие животных и их связь со средой обитания  </vt:lpstr>
      <vt:lpstr>Презентация PowerPoint</vt:lpstr>
      <vt:lpstr>Жизнь растений и животных в сообществе</vt:lpstr>
      <vt:lpstr> Взаимодействие человека с природой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Зиля</dc:creator>
  <cp:lastModifiedBy>Пользователь</cp:lastModifiedBy>
  <cp:revision>27</cp:revision>
  <dcterms:created xsi:type="dcterms:W3CDTF">2013-02-20T05:18:44Z</dcterms:created>
  <dcterms:modified xsi:type="dcterms:W3CDTF">2015-07-26T07:11:54Z</dcterms:modified>
</cp:coreProperties>
</file>