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9232" autoAdjust="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07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410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376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145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82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18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934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32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67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89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58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Развлечение для детей младшего дошкольного возраста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	формировать умение использовать в игре предметы-заместители;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	мелкую моторику рук, речь, координацию движений, мышление;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	воспитывать доброжелательное отношение к героям;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	повышать интерес к различным видам игр.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игрушечный домик, зайчик, «Домовой» и разные игрушки.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разучивание пальчиковых игр «Мы капусту рубим, рубим…», «Замок»,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дидактических игр «Где мы были, мы не скажем…», «Радио»,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подвижных игр «Самолёты», «Зайка серенький сидит».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30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52728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068960"/>
            <a:ext cx="4139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ребята! Сегодня мы с вами ждем гостей.  А вот и они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0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4680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В группе раздается стук в дверь, входит «Домовой» (здоровается с ребятами, знакомиться и предлагает отправиться в путешествие).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Ребята, хотите отправиться в путешествие (да). Поедем на поезде…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А где же он ( «домовой» предлагает построить машину из стульчиков)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Это место для водителя. Водителем будет у нас Даниель ( все занимают места)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Ребята, но мы не можем отправиться в путь, у нас нет руля. Что делать дети находят руль среди предметов-заместителей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4057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66370"/>
            <a:ext cx="5572749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2952024"/>
            <a:ext cx="3818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Чтобы не скучно было в пути, давайте споём песню «Паровоз букашка»</a:t>
            </a:r>
          </a:p>
          <a:p>
            <a:r>
              <a:rPr lang="ru-RU" dirty="0"/>
              <a:t>- Вот мы и приехали. Выходите из поезда…</a:t>
            </a:r>
          </a:p>
        </p:txBody>
      </p:sp>
    </p:spTree>
    <p:extLst>
      <p:ext uri="{BB962C8B-B14F-4D97-AF65-F5344CB8AC3E}">
        <p14:creationId xmlns="" xmlns:p14="http://schemas.microsoft.com/office/powerpoint/2010/main" val="26638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980728"/>
            <a:ext cx="39421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Ребята, посмотрите, что это за домик Хотите узнать, кто в домике живёт (да)</a:t>
            </a:r>
          </a:p>
          <a:p>
            <a:r>
              <a:rPr lang="ru-RU" dirty="0"/>
              <a:t>- Давайте узнаем  «домовой» предлагает детям спросить «Кто-кто в домике живёт», индивидуальные и хоровые ответы детей</a:t>
            </a:r>
          </a:p>
          <a:p>
            <a:r>
              <a:rPr lang="ru-RU" dirty="0"/>
              <a:t>- Никто не отзывается.</a:t>
            </a:r>
          </a:p>
          <a:p>
            <a:r>
              <a:rPr lang="ru-RU" dirty="0"/>
              <a:t>- Ребята, смотрите, какой большой замок висит на двери. Давайте его откроем пальчиковая игра «Замок»</a:t>
            </a:r>
          </a:p>
          <a:p>
            <a:r>
              <a:rPr lang="ru-RU" dirty="0"/>
              <a:t>На двери висит замок,</a:t>
            </a:r>
          </a:p>
          <a:p>
            <a:r>
              <a:rPr lang="ru-RU" dirty="0"/>
              <a:t>Кто его открыть бы мог.</a:t>
            </a:r>
          </a:p>
          <a:p>
            <a:r>
              <a:rPr lang="ru-RU" dirty="0"/>
              <a:t>Покрутили, повертели,</a:t>
            </a:r>
          </a:p>
          <a:p>
            <a:r>
              <a:rPr lang="ru-RU" dirty="0"/>
              <a:t>И замочек-то открыли.</a:t>
            </a:r>
          </a:p>
          <a:p>
            <a:r>
              <a:rPr lang="ru-RU" dirty="0"/>
              <a:t>- Замок открыли, а дверь не открывается. Давайте в ладоши похлопаем хлопают в ладоши</a:t>
            </a:r>
          </a:p>
          <a:p>
            <a:r>
              <a:rPr lang="ru-RU" dirty="0"/>
              <a:t>- Давайте ножками потопаем топают</a:t>
            </a:r>
          </a:p>
          <a:p>
            <a:r>
              <a:rPr lang="ru-RU" dirty="0"/>
              <a:t>- Снова в домике тишина.</a:t>
            </a:r>
          </a:p>
        </p:txBody>
      </p:sp>
    </p:spTree>
    <p:extLst>
      <p:ext uri="{BB962C8B-B14F-4D97-AF65-F5344CB8AC3E}">
        <p14:creationId xmlns="" xmlns:p14="http://schemas.microsoft.com/office/powerpoint/2010/main" val="28379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/>
              <a:t>Здравствуйте, ребята!</a:t>
            </a:r>
          </a:p>
          <a:p>
            <a:pPr marL="0" indent="0">
              <a:buNone/>
            </a:pPr>
            <a:r>
              <a:rPr lang="ru-RU" sz="1800" dirty="0"/>
              <a:t>Я весёлый зайчонок.</a:t>
            </a:r>
          </a:p>
          <a:p>
            <a:pPr marL="0" indent="0">
              <a:buNone/>
            </a:pPr>
            <a:r>
              <a:rPr lang="ru-RU" sz="1800" dirty="0"/>
              <a:t>Я люблю петь, плясать, а больше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всего </a:t>
            </a:r>
            <a:r>
              <a:rPr lang="ru-RU" sz="1800" dirty="0"/>
              <a:t>люблю с детками играть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дидактическая </a:t>
            </a:r>
            <a:r>
              <a:rPr lang="ru-RU" sz="1800" dirty="0"/>
              <a:t>игра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«</a:t>
            </a:r>
            <a:r>
              <a:rPr lang="ru-RU" sz="1800" dirty="0"/>
              <a:t>Где мы были, мы не скажем…»</a:t>
            </a:r>
          </a:p>
          <a:p>
            <a:pPr marL="0" indent="0">
              <a:buNone/>
            </a:pPr>
            <a:endParaRPr lang="ru-RU" sz="1800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Yser\Pictures\Zayac_Chukazj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503936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2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179512" y="444900"/>
            <a:ext cx="4248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Домовой</a:t>
            </a:r>
          </a:p>
          <a:p>
            <a:r>
              <a:rPr lang="ru-RU" dirty="0">
                <a:solidFill>
                  <a:schemeClr val="bg1"/>
                </a:solidFill>
              </a:rPr>
              <a:t>- Ребята, а вы знаете, что больше всего любит кушать зайка (да)</a:t>
            </a:r>
          </a:p>
          <a:p>
            <a:r>
              <a:rPr lang="ru-RU" dirty="0">
                <a:solidFill>
                  <a:schemeClr val="bg1"/>
                </a:solidFill>
              </a:rPr>
              <a:t>- Давайте мы угостим его любимой едой, тогда он с нами поиграет.</a:t>
            </a:r>
          </a:p>
          <a:p>
            <a:r>
              <a:rPr lang="ru-RU" dirty="0">
                <a:solidFill>
                  <a:schemeClr val="bg1"/>
                </a:solidFill>
              </a:rPr>
              <a:t>- Что зайчик любит (морковку и капусту)</a:t>
            </a:r>
          </a:p>
          <a:p>
            <a:r>
              <a:rPr lang="ru-RU" dirty="0">
                <a:solidFill>
                  <a:schemeClr val="bg1"/>
                </a:solidFill>
              </a:rPr>
              <a:t>- Давайте приготовим для него салат из морковки и капусты пальчиковая игра «Мы капусту рубим, рубим…»</a:t>
            </a:r>
          </a:p>
          <a:p>
            <a:r>
              <a:rPr lang="ru-RU" dirty="0">
                <a:solidFill>
                  <a:schemeClr val="bg1"/>
                </a:solidFill>
              </a:rPr>
              <a:t>Мы капусту рубим, рубим.</a:t>
            </a:r>
          </a:p>
          <a:p>
            <a:r>
              <a:rPr lang="ru-RU" dirty="0">
                <a:solidFill>
                  <a:schemeClr val="bg1"/>
                </a:solidFill>
              </a:rPr>
              <a:t>Мы морковку трём, трём.</a:t>
            </a:r>
          </a:p>
          <a:p>
            <a:r>
              <a:rPr lang="ru-RU" dirty="0">
                <a:solidFill>
                  <a:schemeClr val="bg1"/>
                </a:solidFill>
              </a:rPr>
              <a:t>Мы капусту солим, солим.</a:t>
            </a:r>
          </a:p>
          <a:p>
            <a:r>
              <a:rPr lang="ru-RU" dirty="0">
                <a:solidFill>
                  <a:schemeClr val="bg1"/>
                </a:solidFill>
              </a:rPr>
              <a:t>Мы морковку мнём, мнём.</a:t>
            </a:r>
          </a:p>
          <a:p>
            <a:r>
              <a:rPr lang="ru-RU" dirty="0">
                <a:solidFill>
                  <a:schemeClr val="bg1"/>
                </a:solidFill>
              </a:rPr>
              <a:t>- Зайчик благодарит вас, ребята, за угощенье и приглашает поиграть подвижная игра «Зайка серенький сидит»</a:t>
            </a:r>
          </a:p>
        </p:txBody>
      </p:sp>
    </p:spTree>
    <p:extLst>
      <p:ext uri="{BB962C8B-B14F-4D97-AF65-F5344CB8AC3E}">
        <p14:creationId xmlns="" xmlns:p14="http://schemas.microsoft.com/office/powerpoint/2010/main" val="2329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876800" cy="3657600"/>
          </a:xfrm>
        </p:spPr>
      </p:pic>
      <p:sp>
        <p:nvSpPr>
          <p:cNvPr id="7" name="Прямоугольник 6"/>
          <p:cNvSpPr/>
          <p:nvPr/>
        </p:nvSpPr>
        <p:spPr>
          <a:xfrm>
            <a:off x="395536" y="1628800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Зайка серенький сидит 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ушами шевелит.</a:t>
            </a:r>
          </a:p>
          <a:p>
            <a:r>
              <a:rPr lang="ru-RU" dirty="0"/>
              <a:t>Вот так, вот так.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ушами шевелит.</a:t>
            </a:r>
          </a:p>
          <a:p>
            <a:r>
              <a:rPr lang="ru-RU" dirty="0"/>
              <a:t>Зайке холодно сидеть,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адо </a:t>
            </a:r>
            <a:r>
              <a:rPr lang="ru-RU" dirty="0"/>
              <a:t>лапочки погреть.</a:t>
            </a:r>
          </a:p>
          <a:p>
            <a:r>
              <a:rPr lang="ru-RU" dirty="0"/>
              <a:t>Вот так, вот так. </a:t>
            </a:r>
            <a:endParaRPr lang="ru-RU" dirty="0" smtClean="0"/>
          </a:p>
          <a:p>
            <a:r>
              <a:rPr lang="ru-RU" dirty="0" smtClean="0"/>
              <a:t>Надо </a:t>
            </a:r>
            <a:r>
              <a:rPr lang="ru-RU" dirty="0"/>
              <a:t>лапочки погреть.</a:t>
            </a:r>
          </a:p>
          <a:p>
            <a:r>
              <a:rPr lang="ru-RU" dirty="0"/>
              <a:t>Зайке холодно стоять, </a:t>
            </a:r>
            <a:endParaRPr lang="ru-RU" dirty="0" smtClean="0"/>
          </a:p>
          <a:p>
            <a:r>
              <a:rPr lang="ru-RU" dirty="0" smtClean="0"/>
              <a:t>Надо </a:t>
            </a:r>
            <a:r>
              <a:rPr lang="ru-RU" dirty="0"/>
              <a:t>зайке поскакать.</a:t>
            </a:r>
          </a:p>
          <a:p>
            <a:r>
              <a:rPr lang="ru-RU" dirty="0"/>
              <a:t>Вот так, вот так. </a:t>
            </a:r>
            <a:endParaRPr lang="ru-RU" dirty="0" smtClean="0"/>
          </a:p>
          <a:p>
            <a:r>
              <a:rPr lang="ru-RU" dirty="0" smtClean="0"/>
              <a:t>Надо </a:t>
            </a:r>
            <a:r>
              <a:rPr lang="ru-RU" dirty="0"/>
              <a:t>зайке поскакать.</a:t>
            </a:r>
          </a:p>
          <a:p>
            <a:r>
              <a:rPr lang="ru-RU" dirty="0"/>
              <a:t>Зайку мишка напугал, </a:t>
            </a:r>
            <a:endParaRPr lang="ru-RU" dirty="0" smtClean="0"/>
          </a:p>
          <a:p>
            <a:r>
              <a:rPr lang="ru-RU" dirty="0"/>
              <a:t>З</a:t>
            </a:r>
            <a:r>
              <a:rPr lang="ru-RU" dirty="0" smtClean="0"/>
              <a:t>айка </a:t>
            </a:r>
            <a:r>
              <a:rPr lang="ru-RU" dirty="0"/>
              <a:t>прыг и ускакал</a:t>
            </a:r>
          </a:p>
        </p:txBody>
      </p:sp>
    </p:spTree>
    <p:extLst>
      <p:ext uri="{BB962C8B-B14F-4D97-AF65-F5344CB8AC3E}">
        <p14:creationId xmlns="" xmlns:p14="http://schemas.microsoft.com/office/powerpoint/2010/main" val="3358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859340"/>
            <a:ext cx="280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А теперь нам пора возвращаться обратно в детский сад, где нас ждут подарки-игрушки я буду их описывать а вам надо будет по описанию их назвать.</a:t>
            </a:r>
          </a:p>
          <a:p>
            <a:r>
              <a:rPr lang="ru-RU" dirty="0">
                <a:solidFill>
                  <a:schemeClr val="bg1"/>
                </a:solidFill>
              </a:rPr>
              <a:t>(поиск игрушек по группе с «Домовым», рассматривание новых игрушек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2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488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Перспектива</vt:lpstr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В группе «А» для детей младшего дошкольного возраста    «К нам в гости пришел Домовой» </dc:title>
  <dc:creator>Yser</dc:creator>
  <cp:lastModifiedBy>Windows User</cp:lastModifiedBy>
  <cp:revision>16</cp:revision>
  <dcterms:created xsi:type="dcterms:W3CDTF">2014-07-08T06:51:13Z</dcterms:created>
  <dcterms:modified xsi:type="dcterms:W3CDTF">2015-08-14T17:38:22Z</dcterms:modified>
</cp:coreProperties>
</file>