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Речевая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готовность ребёнка к школе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консультация для родителей в подготовительной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группе.</a:t>
            </a:r>
          </a:p>
          <a:p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Подготовила: </a:t>
            </a:r>
            <a:r>
              <a:rPr lang="ru-RU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Митракович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 pitchFamily="18" charset="0"/>
              </a:rPr>
              <a:t> Л.В., учитель-логопед</a:t>
            </a:r>
            <a:endParaRPr lang="ru-RU" sz="2000" dirty="0">
              <a:solidFill>
                <a:schemeClr val="accent5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Georgia" pitchFamily="18" charset="0"/>
              </a:rPr>
              <a:t>Что такое речевая готовность ребёнка к школе? 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1.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Сформированность</a:t>
            </a: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звуковой стороны речи. Ребенок должен владеть правильным, четким звукопроизношением звуков всех фонетических групп. </a:t>
            </a:r>
          </a:p>
          <a:p>
            <a:pPr algn="just"/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2. Полная </a:t>
            </a:r>
            <a:r>
              <a:rPr lang="ru-RU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сформированность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фонематических процессов, умение слышать и различать, дифференцировать фонемы (звуки) родного языка.</a:t>
            </a:r>
            <a:endParaRPr lang="ru-RU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3. Готовность к звукобуквенному анализу и синтезу звукового состава речи. </a:t>
            </a:r>
          </a:p>
          <a:p>
            <a:pPr>
              <a:lnSpc>
                <a:spcPct val="150000"/>
              </a:lnSpc>
            </a:pPr>
            <a:endParaRPr lang="ru-RU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4. </a:t>
            </a:r>
            <a:r>
              <a:rPr lang="ru-RU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Сформированность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грамматического строя речи: умение пользоваться развернутой фразовой речью, умение работать с предложением.</a:t>
            </a:r>
            <a:endParaRPr lang="ru-RU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ru-RU" sz="3500" b="1" dirty="0" smtClean="0"/>
              <a:t>4. Умение пользоваться разными способами словообразования, правильно употреблять слова с уменьшительно-ласкательным значением, выделять звуковые и смысловые различия между словами; образовывать прилагательные от существительных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Georgia" pitchFamily="18" charset="0"/>
              </a:rPr>
              <a:t>Что могут сделать родители, чтобы обеспечить речевую готовность ребёнка к школе?  -</a:t>
            </a:r>
            <a:endParaRPr lang="ru-RU" sz="2800" dirty="0">
              <a:solidFill>
                <a:schemeClr val="accent3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создать в семье условия, благоприятные для общего и речевого развития детей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проводить целенаправленную и систематическую работу по речевому развитию детей и необходимую коррекцию недостатков в развитии речи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не ругать ребенка за неправильную речь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ненавязчиво исправлять неправильное произношение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не заострять внимание на запинках и повторах слогов и </a:t>
            </a:r>
            <a:r>
              <a:rPr lang="ru-RU" dirty="0" smtClean="0"/>
              <a:t>слов;</a:t>
            </a:r>
          </a:p>
          <a:p>
            <a:pPr algn="just"/>
            <a:r>
              <a:rPr lang="ru-RU" dirty="0" smtClean="0"/>
              <a:t>- осуществлять позитивный настрой ребенка на занятия с педагогами.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197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Речевая готовность ребёнка к школе </vt:lpstr>
      <vt:lpstr>Что такое речевая готовность ребёнка к школе? </vt:lpstr>
      <vt:lpstr>Слайд 3</vt:lpstr>
      <vt:lpstr>Слайд 4</vt:lpstr>
      <vt:lpstr>Слайд 5</vt:lpstr>
      <vt:lpstr>Слайд 6</vt:lpstr>
      <vt:lpstr>Что могут сделать родители, чтобы обеспечить речевую готовность ребёнка к школе? 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готовность ребёнка к школе </dc:title>
  <cp:lastModifiedBy>Admin1</cp:lastModifiedBy>
  <cp:revision>4</cp:revision>
  <dcterms:modified xsi:type="dcterms:W3CDTF">2015-03-22T09:05:45Z</dcterms:modified>
</cp:coreProperties>
</file>