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38" d="100"/>
          <a:sy n="38" d="100"/>
        </p:scale>
        <p:origin x="60" y="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28092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8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4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1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75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1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4463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8907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8729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8577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0103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2604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00405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5677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77540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9647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85"/>
            <a:ext cx="211496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CB29B-6431-4B64-8E96-1A9220A006F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4E4C4F-6899-461A-A881-601D3AC19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5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324" y="0"/>
            <a:ext cx="8420100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0451" y="4212771"/>
            <a:ext cx="4232161" cy="241662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6500" y="3105835"/>
            <a:ext cx="6023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Кемерово</a:t>
            </a:r>
          </a:p>
        </p:txBody>
      </p:sp>
    </p:spTree>
    <p:extLst>
      <p:ext uri="{BB962C8B-B14F-4D97-AF65-F5344CB8AC3E}">
        <p14:creationId xmlns:p14="http://schemas.microsoft.com/office/powerpoint/2010/main" val="286107217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396" y="397764"/>
            <a:ext cx="84201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Пушкина А.С.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4645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 чудес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46" y="1783560"/>
            <a:ext cx="8866755" cy="507444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Кемеровский городской сад заложен весной 1926 года по решению исполкома городского совета.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Расположился он на берегу реки Томи в Центральном районе города на площади в 16 га. Для начала было посажено более семи тысяч деревьев. Сразу же он стал одним из самых красивых и уютных мест областного центра. Городской сад постоянно развивался: со временем появилась художественная мастерская.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80-х годах прошлого века здесь первыми в стране начали изготавливать ростовые куклы, создали Варьете, известность которого простиралась далеко за пределы Кузбасса.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33595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24" y="262682"/>
            <a:ext cx="84201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Монумент, посвященный шахтерам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280745"/>
            <a:ext cx="8420100" cy="407481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высота композиции - 12 м, вес - 5 т. Специальная подсветка освещает композицию так, что ее видно с левого берега.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представляет собой бронзовый торс шахтера, установленный на трехметровом постаменте из черного гранита. Шахтер держит в руках пылающий уголек — сердце, у основания памятника размещены «куски угля», воплощенные в стилизованных человеческих лицах.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941181"/>
            <a:ext cx="4385647" cy="3347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12" y="941181"/>
            <a:ext cx="3823099" cy="33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329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Знаменский Собор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83560"/>
            <a:ext cx="8521814" cy="5074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123434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624110"/>
            <a:ext cx="6130345" cy="12808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Основание и история Краеведческого музея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284" y="3232596"/>
            <a:ext cx="7141317" cy="267862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Кемеровский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краеведческий музей - ведущий и старейший музей Кузбасса, центр методической, научно-исследовательской и краеведческой работы в области, был открыт в 1929 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современных условиях краеведческий музей является визитной карточкой региона. Здесь аккумулируется объективная и достоверная информация о природе и истории края, а подача информации подразумевает всевозможные коммуникативные способы ее трансляции.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1905000"/>
            <a:ext cx="5795492" cy="4637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6" y="1562469"/>
            <a:ext cx="3541690" cy="49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9092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12-метровый монумент «Ленина»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Начнем с главной площади Кузбасса. 12-метровый монумент «Ленину» на площади Советов открыли 17 апреля 1970 года. Памятник Владимиру Ильичу изготовил московский скульптор Лев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Кербель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Один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наизвестнейших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мастеров, кому в советское время было разрешено увековечивать образ вождя в камне.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2" y="1264555"/>
            <a:ext cx="4762500" cy="2914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34" y="1264555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8580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20" y="316121"/>
            <a:ext cx="84201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театр Кузбасса им. А. Боброва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88" y="1848875"/>
            <a:ext cx="8420100" cy="5009125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Труппа Музыкального театра Кузбасса создавалась в военном 1944 году в Новосибирске. Не имея собственной сценической площадки, новый театр проводил все свое время в гастрольных поездках, скрашивал своими спектаклями нелегкую жизнь сибиряков военного времени.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марте 1945 года решением исполкома Новосибирского горсовета театр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музкомедии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передается Кемеровскому облисполкому. Он переезжает в Прокопьевск, где обретает свое первое помещение и с успехом проводит два театральных сезона, называясь уже Кемеровским областным театром музыкальной комедии.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1947 году театр переводится в Кемерово.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0" y="1318612"/>
            <a:ext cx="5177710" cy="5185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98" y="1848874"/>
            <a:ext cx="4255102" cy="44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1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УЛЫБКИ…»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Идея памятника зародилась у руководства клиники в 2009 г. В центре города на Набережной реки Томь располагается необычная скульптурная композиция. Словно из песни Владимира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«От улыбки станет всем светлей и слону и даже маленькой улитке…» ожили сказочные персонажи.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Скульптурная композиция «ОТ УЛЫБКИ…», изображающая слоненка с улиткой - это подарок всем жителям и гостям города Кемерово от сети стоматологических клиник «Улыбка».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95400"/>
            <a:ext cx="635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682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Цирк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цирком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кемеровчане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впервые познакомились еще в начале прошлого века. Тогда в город, в то время носивший имя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Щегловск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стали наезжать балаганные цирковые артисты. Бродячие артисты появлялись в городе редко, и их выступления становились сенсацией.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1932 году в Кемерово отстраивают зимнее деревянное здание на 1602 места.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27 января 2012 Кемеровскому цирку исполнилось 80 лет.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0477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71295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юге Западной Сибири, в живописном уголке сибирского леса находится уникальный музей природы и человеческой истории — "Томская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Основу музея составляет древнее святилище Томская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первый в Сибири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музеефицированный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памятник наскального искусства.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6430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499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Филармония Кузбасса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имени Народного артиста СССР Бориса Тимофеевича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Штоколова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Государственной филармонии Кузбасса имени Б.Т.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Штоколова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это, без всяких сомнений, удивительная история нравственного и духовного развития Кузнецкого края. Она  началась в самые тяжелые для страны дни – в 1943 году, в разгар Великой Отечественной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2" y="1430096"/>
            <a:ext cx="4679618" cy="5202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69" y="1533033"/>
            <a:ext cx="4734837" cy="48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5110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Бездомный пес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067" y="1391674"/>
            <a:ext cx="5377543" cy="46335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августа 2008 года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Притомской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Набережной появилась небольшая скульптура бездомной и очень грустной собаки, свернувшейся в калачик на крышке колодезного люка.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Установлена она была по инициативе и на средства горожан, небезразличных к судьбе бездомных животных.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Автором скульптуры стал член союза художников Виктор Треска.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4" y="2276856"/>
            <a:ext cx="4096512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6815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653</Words>
  <Application>Microsoft Office PowerPoint</Application>
  <PresentationFormat>Лист A4 (210x297 мм)</PresentationFormat>
  <Paragraphs>98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       </vt:lpstr>
      <vt:lpstr>Основание и история Краеведческого музея</vt:lpstr>
      <vt:lpstr> 12-метровый монумент «Ленина»</vt:lpstr>
      <vt:lpstr> Музыкальный театр Кузбасса им. А. Боброва</vt:lpstr>
      <vt:lpstr>«ОТ УЛЫБКИ…»</vt:lpstr>
      <vt:lpstr>Цирк</vt:lpstr>
      <vt:lpstr>Томская Писаница</vt:lpstr>
      <vt:lpstr>Государственная Филармония Кузбасса имени Народного артиста СССР Бориса Тимофеевича Штоколова</vt:lpstr>
      <vt:lpstr>Бездомный пес</vt:lpstr>
      <vt:lpstr>Площадь Пушкина А.С.</vt:lpstr>
      <vt:lpstr>Парк чудес</vt:lpstr>
      <vt:lpstr>Монумент, посвященный шахтерам.</vt:lpstr>
      <vt:lpstr>Знаменский Собор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СПО «Сибирский Политехнический техникум»   Культура города Кемерово</dc:title>
  <dc:creator>ВАЛЕРА</dc:creator>
  <cp:lastModifiedBy>надежда куликова</cp:lastModifiedBy>
  <cp:revision>27</cp:revision>
  <dcterms:created xsi:type="dcterms:W3CDTF">2013-04-10T08:27:45Z</dcterms:created>
  <dcterms:modified xsi:type="dcterms:W3CDTF">2015-03-29T06:27:27Z</dcterms:modified>
</cp:coreProperties>
</file>