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в коррекционной работе учителя-логопеда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 – </a:t>
            </a:r>
            <a:r>
              <a:rPr lang="ru-RU" b="1" dirty="0" err="1" smtClean="0"/>
              <a:t>джок</a:t>
            </a:r>
            <a:r>
              <a:rPr lang="ru-RU" b="1" dirty="0" smtClean="0"/>
              <a:t> терапия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4038600" cy="5145435"/>
          </a:xfrm>
        </p:spPr>
        <p:txBody>
          <a:bodyPr>
            <a:noAutofit/>
          </a:bodyPr>
          <a:lstStyle/>
          <a:p>
            <a:r>
              <a:rPr lang="ru-RU" sz="1800" dirty="0" smtClean="0"/>
              <a:t>Су – </a:t>
            </a:r>
            <a:r>
              <a:rPr lang="ru-RU" sz="1800" dirty="0" err="1" smtClean="0"/>
              <a:t>джок</a:t>
            </a:r>
            <a:r>
              <a:rPr lang="ru-RU" sz="1800" dirty="0" smtClean="0"/>
              <a:t> терапия - это одно из направлений ОННУРИ медицины, разработанной южно-корейским профессором Пак </a:t>
            </a:r>
            <a:r>
              <a:rPr lang="ru-RU" sz="1800" dirty="0" err="1" smtClean="0"/>
              <a:t>Чже</a:t>
            </a:r>
            <a:r>
              <a:rPr lang="ru-RU" sz="1800" dirty="0" smtClean="0"/>
              <a:t> </a:t>
            </a:r>
            <a:r>
              <a:rPr lang="ru-RU" sz="1800" dirty="0" err="1" smtClean="0"/>
              <a:t>Ву</a:t>
            </a:r>
            <a:r>
              <a:rPr lang="ru-RU" sz="1800" dirty="0" smtClean="0"/>
              <a:t>. В переводе с корейского языка Су – кисть, </a:t>
            </a:r>
            <a:r>
              <a:rPr lang="ru-RU" sz="1800" dirty="0" err="1" smtClean="0"/>
              <a:t>Джок</a:t>
            </a:r>
            <a:r>
              <a:rPr lang="ru-RU" sz="1800" dirty="0" smtClean="0"/>
              <a:t> – стопа. Методика </a:t>
            </a:r>
            <a:r>
              <a:rPr lang="ru-RU" sz="1800" dirty="0" err="1" smtClean="0"/>
              <a:t>Су-Джок</a:t>
            </a:r>
            <a:r>
              <a:rPr lang="ru-RU" sz="1800" dirty="0" smtClean="0"/>
              <a:t> диагностики заключается в поиске на кисти и стопе в определенных зонах, являющихся отраженными рефлекторными проекциями внутренних органов, мышц, позвоночника. Обладая большим количеством рецепторных полей, кисть и стопа связанна с различными частями человеческого тела.</a:t>
            </a:r>
          </a:p>
          <a:p>
            <a:pPr marL="0" indent="0"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836712"/>
            <a:ext cx="4038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Включает в себя:</a:t>
            </a:r>
          </a:p>
          <a:p>
            <a:r>
              <a:rPr lang="ru-RU" sz="1800" dirty="0" smtClean="0"/>
              <a:t>Стимуляция высокоактивных точек соответствия всем органам и системам, расположенных на кистях рук и стопах. </a:t>
            </a:r>
          </a:p>
          <a:p>
            <a:r>
              <a:rPr lang="ru-RU" sz="1800" dirty="0" smtClean="0"/>
              <a:t>На коррекционных занятиях происходит стимулирование активных точек, расположенных на пальцах рук при помощи различных приспособлений (шарики, массажные мячики, грецкие орехи, колючие валики). Эффективен и ручной массаж пальцев. Особенно важно воздействовать на большой палец, отвечающий за голову человека. Кончики пальцев и ногтевые пластины отвечают за головной мозг. Массаж проводится до появления тепла.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Autofit/>
          </a:bodyPr>
          <a:lstStyle/>
          <a:p>
            <a:r>
              <a:rPr lang="ru-RU" sz="2000" dirty="0" smtClean="0"/>
              <a:t> </a:t>
            </a:r>
            <a:r>
              <a:rPr lang="ru-RU" sz="2000" b="1" dirty="0" smtClean="0"/>
              <a:t> Релаксация- </a:t>
            </a:r>
            <a:r>
              <a:rPr lang="ru-RU" sz="20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произвольное или непроизвольное состояние покоя, расслабленности, связанное с полным или частичным мышечным расслаблением. Бывает непроизвольной (расслабленность при отходе ко сну) и произвольной, вызываемой путем принятия спокойной позы, представления состояний, обычно соответствующих покою, расслабления мышц, вовлеченных в различные виды активности.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132856"/>
            <a:ext cx="4038600" cy="43204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направлена на снятие мышечного и нервного напряжения с помощью специально подобранных техник.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4008" y="2132856"/>
            <a:ext cx="4254624" cy="39933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Включает в себя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Комплекс упражнений на релаксацию используется для обучения детей управлению собственным мышечным тонусом, приёмам расслабления различных групп мышц. На логопедических занятиях можно использовать релаксационные упражнения по ходу занятия, если у детей возникло двигательное напряжение или беспокойство. Умение расслабиться помогает одним детям снять напряжение, другим – сконцентрировать внимание, снять возбуждение, расслабить мышцы.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Тающая снежная баба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Цель: учить детей расслаблять мышцы тела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Рисование ладонями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Цель: снижение мышечного напряжения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b="1" dirty="0" smtClean="0"/>
              <a:t>Театр марионеток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Цель: научить детей расслаблять мышцы рук, ног и лица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b="1" dirty="0" smtClean="0"/>
              <a:t>Цапля-воробей-ворона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Цель: учить детей расслаблять мышцы тела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игр на релаксацию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Кинезиологические</a:t>
            </a:r>
            <a:r>
              <a:rPr lang="ru-RU" sz="2000" b="1" dirty="0" smtClean="0"/>
              <a:t> упражнения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4038600" cy="485740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2000" dirty="0" err="1" smtClean="0"/>
              <a:t>Кинезиология</a:t>
            </a:r>
            <a:r>
              <a:rPr lang="ru-RU" sz="2000" dirty="0" smtClean="0"/>
              <a:t>- наука о развитии умственных способностей через определенные двигательные упражнения. Эти упражнения позволяют создать новые нейронные сети в мозгу и улучшить межполушарное взаимодействие, которое является основой для развития интеллекта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1196752"/>
            <a:ext cx="4038600" cy="492941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err="1" smtClean="0"/>
              <a:t>Кинезиологическая</a:t>
            </a:r>
            <a:r>
              <a:rPr lang="ru-RU" sz="1600" dirty="0" smtClean="0"/>
              <a:t>  гимнастика, синхронизируя работы полушарий, помогает ребенку активно развиваться, более полно используя ресурсы своей психики, способностей. 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Требования к выполнению </a:t>
            </a:r>
            <a:r>
              <a:rPr lang="ru-RU" sz="1600" dirty="0" err="1" smtClean="0"/>
              <a:t>кинезиологических</a:t>
            </a:r>
            <a:r>
              <a:rPr lang="ru-RU" sz="1600" dirty="0" smtClean="0"/>
              <a:t> упражнений: точное выполнение движений и приемов;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Продолжительность занятий от 5-10 до 20-35 мин в день;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Заниматься лучше ежедневно.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Кулак—ребро—ладонь. </a:t>
            </a:r>
            <a:r>
              <a:rPr lang="ru-RU" dirty="0" smtClean="0"/>
              <a:t>Ребенку показывают три положения руки на плоскости стола, последовательно сменяющих друг друга. Ладонь на плоскости, ладонь сжатая в кулак, ладонь ребром на плоскости стола, распрямленная ладонь на плоскости стола. Ребенок выполняет пробу вместе с педагогом, затем по памяти в течение 8-10 повторений моторной программы. Проба выполняется сначала правой рукой, потом – левой, затем – двумя руками вместе. При усвоении программы или при затруднениях в выполнении педагог предлагает ребенку помогать себе командами («кулак—ребро—ладонь»), произносимыми вслух или про себя.</a:t>
            </a:r>
          </a:p>
          <a:p>
            <a:r>
              <a:rPr lang="ru-RU" b="1" dirty="0" smtClean="0"/>
              <a:t>Добываем огонь.</a:t>
            </a:r>
            <a:r>
              <a:rPr lang="ru-RU" dirty="0" smtClean="0"/>
              <a:t> С напряжением прокатывать палочку между соединенными ладонями.</a:t>
            </a:r>
          </a:p>
          <a:p>
            <a:r>
              <a:rPr lang="ru-RU" b="1" dirty="0" smtClean="0"/>
              <a:t>Уголек на ладони.</a:t>
            </a:r>
            <a:r>
              <a:rPr lang="ru-RU" dirty="0" smtClean="0"/>
              <a:t> Подбрасывать шар на ладони попеременно левой и правой рукой. Затем подбрасывать два шара двумя руками одновременно.</a:t>
            </a:r>
          </a:p>
          <a:p>
            <a:r>
              <a:rPr lang="ru-RU" b="1" dirty="0" smtClean="0"/>
              <a:t>Лезгинка. </a:t>
            </a:r>
          </a:p>
          <a:p>
            <a:r>
              <a:rPr lang="ru-RU" b="1" dirty="0" smtClean="0"/>
              <a:t>Ухо – нос. </a:t>
            </a:r>
            <a:r>
              <a:rPr lang="ru-RU" dirty="0" smtClean="0"/>
              <a:t>Левой рукой возьмитесь за кончик носа, а правой рукой – за </a:t>
            </a:r>
            <a:r>
              <a:rPr lang="ru-RU" dirty="0" err="1" smtClean="0"/>
              <a:t>леквое</a:t>
            </a:r>
            <a:r>
              <a:rPr lang="ru-RU" dirty="0" smtClean="0"/>
              <a:t> ухо. Одновременно отпустите нос и ухо, хлопните в ладоши, поменяйте положение рук «с </a:t>
            </a:r>
            <a:r>
              <a:rPr lang="ru-RU" dirty="0" err="1" smtClean="0"/>
              <a:t>точночти</a:t>
            </a:r>
            <a:r>
              <a:rPr lang="ru-RU" dirty="0" smtClean="0"/>
              <a:t> до наоборот»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 упражнений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Психогимнастика</a:t>
            </a:r>
            <a:r>
              <a:rPr lang="ru-RU" sz="2400" b="1" dirty="0" smtClean="0"/>
              <a:t> - </a:t>
            </a:r>
            <a:r>
              <a:rPr lang="ru-RU" sz="2400" dirty="0" smtClean="0"/>
              <a:t>относится к технологии обеспечения социально-психологического благополучия ребенка –технологии, обеспечивающие психическое и социальное здоровье ребенка-дошкольника.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/>
              <a:t>Цели:</a:t>
            </a:r>
          </a:p>
          <a:p>
            <a:r>
              <a:rPr lang="ru-RU" sz="8000" dirty="0" smtClean="0"/>
              <a:t>обеспечение эмоциональной комфортности и позитивного психологического самочувствия ребенка в процессе общения со сверстниками и взрослыми в детском </a:t>
            </a:r>
          </a:p>
          <a:p>
            <a:r>
              <a:rPr lang="ru-RU" sz="8000" dirty="0" smtClean="0"/>
              <a:t>Снятие эмоционального напряжения. </a:t>
            </a:r>
          </a:p>
          <a:p>
            <a:r>
              <a:rPr lang="ru-RU" sz="8000" dirty="0" smtClean="0"/>
              <a:t>Помогает детям преодолевать барьеры в общении, лучше понять себя и других, снимать психическое напряжение, дает возможность самовыражения.</a:t>
            </a:r>
          </a:p>
          <a:p>
            <a:pPr>
              <a:buNone/>
            </a:pPr>
            <a:endParaRPr lang="ru-RU" sz="72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Включает в себя</a:t>
            </a:r>
            <a:r>
              <a:rPr lang="ru-RU" sz="2000" dirty="0" smtClean="0"/>
              <a:t>: </a:t>
            </a:r>
          </a:p>
          <a:p>
            <a:r>
              <a:rPr lang="ru-RU" sz="2000" dirty="0" smtClean="0"/>
              <a:t>Упражнения дна развитие  умения изображать выразительно и эмоционально отдельные эмоции, движения, коррекция настроения и отдельных черт характера, обучение ауторелаксации. </a:t>
            </a:r>
          </a:p>
          <a:p>
            <a:r>
              <a:rPr lang="ru-RU" sz="2000" dirty="0" smtClean="0"/>
              <a:t>направлена на обучение элементам техники выразительных движений, на использование выразительных движений в воспитании эмоций и высших чувств и на приобретение навыков в само расслаблении.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коррекционно-развивающая работа по данным направлениям способствует комплексному преодолению речевых нарушений и предупреждению возможных вторичных задержек в развитии познавательных и психических процессов. Создание условий для оптимального физического и нервно-психического развития на логопедических занятиях обеспечит надлежащий уровень здоровья детей.</a:t>
            </a:r>
          </a:p>
          <a:p>
            <a:r>
              <a:rPr lang="ru-RU" sz="7200" dirty="0" smtClean="0"/>
              <a:t> снижение уровня заболеваемости;</a:t>
            </a:r>
          </a:p>
          <a:p>
            <a:r>
              <a:rPr lang="ru-RU" sz="7200" dirty="0" smtClean="0"/>
              <a:t> повышение работоспособности, выносливости;</a:t>
            </a:r>
          </a:p>
          <a:p>
            <a:r>
              <a:rPr lang="ru-RU" sz="7200" dirty="0" smtClean="0"/>
              <a:t> развитие психических процессов;</a:t>
            </a:r>
          </a:p>
          <a:p>
            <a:r>
              <a:rPr lang="ru-RU" sz="7200" dirty="0" smtClean="0"/>
              <a:t> улучшение зрения;</a:t>
            </a:r>
          </a:p>
          <a:p>
            <a:r>
              <a:rPr lang="ru-RU" sz="7200" dirty="0" smtClean="0"/>
              <a:t> формирование двигательных умений и навыков, правильной осанки;</a:t>
            </a:r>
          </a:p>
          <a:p>
            <a:r>
              <a:rPr lang="ru-RU" sz="7200" dirty="0" smtClean="0"/>
              <a:t> развитие общей и мелкой моторики,</a:t>
            </a:r>
          </a:p>
          <a:p>
            <a:r>
              <a:rPr lang="ru-RU" sz="7200" dirty="0" smtClean="0"/>
              <a:t> повышение речевой активности;</a:t>
            </a:r>
          </a:p>
          <a:p>
            <a:r>
              <a:rPr lang="ru-RU" sz="7200" dirty="0" smtClean="0"/>
              <a:t> увеличение уровня социальной адаптации.</a:t>
            </a:r>
          </a:p>
          <a:p>
            <a:endParaRPr lang="ru-RU" sz="7200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11200" dirty="0"/>
              <a:t>П</a:t>
            </a:r>
            <a:r>
              <a:rPr lang="ru-RU" sz="11200" dirty="0" smtClean="0"/>
              <a:t>рименение элементов педагогики оздоровления способствуют личностному, интеллектуальному и речевому развитию ребёнка.</a:t>
            </a:r>
          </a:p>
          <a:p>
            <a:endParaRPr lang="ru-RU" sz="9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 использования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Технология - это инструмент профессиональной деятельности педагога. 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образовательные технологии - это система, создающая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образовательного процесса (учащихся, педагогов и др.).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технология?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ctr">
              <a:lnSpc>
                <a:spcPct val="160000"/>
              </a:lnSpc>
              <a:buNone/>
            </a:pPr>
            <a:endParaRPr lang="ru-RU" sz="2000" dirty="0" smtClean="0"/>
          </a:p>
          <a:p>
            <a:pPr lvl="1" algn="just">
              <a:buNone/>
            </a:pPr>
            <a:r>
              <a:rPr lang="ru-RU" sz="2400" dirty="0" smtClean="0"/>
              <a:t>Логопедическая работа предполагает коррекцию не только речевых расстройств, но и личности детей в целом. Дети с речевыми недостатками, как правило, отличаются от своих сверстников по показателям физического и нервно-психического развития. </a:t>
            </a:r>
          </a:p>
          <a:p>
            <a:pPr algn="ctr">
              <a:buNone/>
            </a:pPr>
            <a:r>
              <a:rPr lang="ru-RU" sz="2200" dirty="0" smtClean="0"/>
              <a:t>Для них характерно:</a:t>
            </a:r>
          </a:p>
          <a:p>
            <a:r>
              <a:rPr lang="ru-RU" sz="2200" dirty="0" smtClean="0"/>
              <a:t>эмоциональная возбудимость,</a:t>
            </a:r>
          </a:p>
          <a:p>
            <a:r>
              <a:rPr lang="ru-RU" sz="2200" dirty="0" smtClean="0"/>
              <a:t> двигательное беспокойство, </a:t>
            </a:r>
          </a:p>
          <a:p>
            <a:r>
              <a:rPr lang="ru-RU" sz="2200" dirty="0" smtClean="0"/>
              <a:t>неустойчивость и истощаемость нервных процессов, </a:t>
            </a:r>
          </a:p>
          <a:p>
            <a:r>
              <a:rPr lang="ru-RU" sz="2200" dirty="0" smtClean="0"/>
              <a:t>легкая возбудимость, </a:t>
            </a:r>
          </a:p>
          <a:p>
            <a:r>
              <a:rPr lang="ru-RU" sz="2200" dirty="0" smtClean="0"/>
              <a:t>отсутствие длительных волевых усилий. </a:t>
            </a:r>
          </a:p>
          <a:p>
            <a:pPr lvl="1"/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Целесообразность использования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 с коррекционной работе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В</a:t>
            </a:r>
            <a:r>
              <a:rPr lang="ru-RU" dirty="0" smtClean="0"/>
              <a:t>озникает необходимость проведения комплексной оздоровительно-коррекционной работы с данными детьми, которая включает в себя мышечную релаксацию, дыхательную гимнастику, артикуляционную гимнастику, пальчиковую гимнастику, упражнения на развитие высших психических функций (внимания, памяти, мышления), физкультминутки, упражнения для профилактики зрения, </a:t>
            </a:r>
            <a:r>
              <a:rPr lang="ru-RU" dirty="0" err="1" smtClean="0"/>
              <a:t>логоритмику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Артикуляционная гимнастика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4038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Цели: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выработка правильных, полноценных движений и определённых положений артикуляционных органов, необходимых для правильного произношения звуков, и объединение простых движений в сложные.</a:t>
            </a:r>
          </a:p>
          <a:p>
            <a:r>
              <a:rPr lang="ru-RU" sz="1600" dirty="0" smtClean="0"/>
              <a:t> улучшить кровоснабжение артикуляционных органов и их иннервацию (нервную проводимость); </a:t>
            </a:r>
          </a:p>
          <a:p>
            <a:r>
              <a:rPr lang="ru-RU" sz="1600" dirty="0" smtClean="0"/>
              <a:t>  улучшить подвижность артикуляционных органов; </a:t>
            </a:r>
          </a:p>
          <a:p>
            <a:r>
              <a:rPr lang="ru-RU" sz="1600" dirty="0" smtClean="0"/>
              <a:t> укрепить мышечную систему языка, губ, щёк; </a:t>
            </a:r>
          </a:p>
          <a:p>
            <a:r>
              <a:rPr lang="ru-RU" sz="1600" dirty="0" smtClean="0"/>
              <a:t> уменьшить </a:t>
            </a:r>
            <a:r>
              <a:rPr lang="ru-RU" sz="1600" dirty="0" err="1" smtClean="0"/>
              <a:t>спастичность</a:t>
            </a:r>
            <a:r>
              <a:rPr lang="ru-RU" sz="1600" dirty="0" smtClean="0"/>
              <a:t> (напряжённость) артикуляционных органов.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1124744"/>
            <a:ext cx="403860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Включает в себя: </a:t>
            </a:r>
          </a:p>
          <a:p>
            <a:r>
              <a:rPr lang="ru-RU" sz="1400" dirty="0" smtClean="0"/>
              <a:t>упражнения  для тренировки  подвижности и переключаемости органов, отработки определённых положений губ, языка, правильного произношения всех звуков, для каждого звука той или иной группы. </a:t>
            </a:r>
          </a:p>
          <a:p>
            <a:r>
              <a:rPr lang="ru-RU" sz="1400" dirty="0" smtClean="0"/>
              <a:t>упражнения должны быть целенаправленными: важны не их количество, а упражнения подбирают исходя из правильной артикуляции звука с учётом конкретного его нарушения у ребёнка.</a:t>
            </a:r>
          </a:p>
          <a:p>
            <a:r>
              <a:rPr lang="ru-RU" sz="1400" dirty="0" smtClean="0"/>
              <a:t>целенаправленные упражнения помогают подготовить артикуляционный аппарат ребёнка к правильному произнесению нужных звуков. Эти упражнения подбираются, исходя из правильной артикуляции звука, поэтому их лучше объединять в комплексы. Каждый комплекс готовит определённые движения и положения губ, языка, вырабатывает правильную воздушную струю, то есть всё то, что необходимо для правильного образования звука.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2. Дыхательная гимнастика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836712"/>
            <a:ext cx="4038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Цели:</a:t>
            </a:r>
          </a:p>
          <a:p>
            <a:r>
              <a:rPr lang="ru-RU" sz="1400" dirty="0" smtClean="0"/>
              <a:t>активизируется кислородный обмен во всех тканях организма, что способствует нормализации и оптимизации его работы в целом</a:t>
            </a:r>
          </a:p>
          <a:p>
            <a:r>
              <a:rPr lang="ru-RU" sz="1400" dirty="0" smtClean="0"/>
              <a:t>корректирует нарушения речевого дыхания, помогает выработать диафрагмальное дыхание, а также продолжительность, силу и правильное распределение выдоха</a:t>
            </a:r>
          </a:p>
          <a:p>
            <a:r>
              <a:rPr lang="ru-RU" sz="1400" dirty="0" smtClean="0"/>
              <a:t> помогает сохранить, укрепить здоровье ребенка. </a:t>
            </a:r>
          </a:p>
          <a:p>
            <a:r>
              <a:rPr lang="ru-RU" sz="1400" dirty="0" smtClean="0"/>
              <a:t> положительно влияет на обменные процессы, играющие важную роль в кровоснабжении, в том числе и легочной ткани;</a:t>
            </a:r>
          </a:p>
          <a:p>
            <a:r>
              <a:rPr lang="ru-RU" sz="1400" dirty="0" smtClean="0"/>
              <a:t> способствует восстановлению нарушенных в ходе болезни нервных регуляций со стороны центральной нервной системы;</a:t>
            </a:r>
          </a:p>
          <a:p>
            <a:r>
              <a:rPr lang="ru-RU" sz="1400" dirty="0" smtClean="0"/>
              <a:t> улучшает дренажную функцию бронхов;</a:t>
            </a:r>
          </a:p>
          <a:p>
            <a:r>
              <a:rPr lang="ru-RU" sz="1400" dirty="0" smtClean="0"/>
              <a:t> восстанавливает нарушенное носовое дыхание;</a:t>
            </a:r>
          </a:p>
          <a:p>
            <a:r>
              <a:rPr lang="ru-RU" sz="1400" dirty="0" smtClean="0"/>
              <a:t> исправляет развившиеся в процессе заболеваний различные деформации грудной клетки и позвоночника.</a:t>
            </a:r>
          </a:p>
          <a:p>
            <a:r>
              <a:rPr lang="ru-RU" sz="1400" dirty="0" smtClean="0"/>
              <a:t>Успокаивает, способствует концентрации внимания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908720"/>
            <a:ext cx="4038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Включает в себя:</a:t>
            </a:r>
          </a:p>
          <a:p>
            <a:r>
              <a:rPr lang="ru-RU" sz="1600" dirty="0" smtClean="0"/>
              <a:t>Упражнения, </a:t>
            </a:r>
            <a:r>
              <a:rPr lang="ru-RU" sz="1600" dirty="0" err="1" smtClean="0"/>
              <a:t>направленые</a:t>
            </a:r>
            <a:r>
              <a:rPr lang="ru-RU" sz="1600" dirty="0" smtClean="0"/>
              <a:t> на закрепление навыков </a:t>
            </a:r>
            <a:r>
              <a:rPr lang="ru-RU" sz="1600" dirty="0" err="1" smtClean="0"/>
              <a:t>диафрагмально</a:t>
            </a:r>
            <a:r>
              <a:rPr lang="ru-RU" sz="1600" dirty="0" smtClean="0"/>
              <a:t> – речевого дыхания. </a:t>
            </a:r>
          </a:p>
          <a:p>
            <a:r>
              <a:rPr lang="ru-RU" sz="1600" dirty="0" smtClean="0"/>
              <a:t>Обучение четырехфазным дыхательным упражнениям, </a:t>
            </a:r>
            <a:r>
              <a:rPr lang="ru-RU" sz="1600" dirty="0" err="1" smtClean="0"/>
              <a:t>содеращие</a:t>
            </a:r>
            <a:r>
              <a:rPr lang="ru-RU" sz="1600" dirty="0" smtClean="0"/>
              <a:t> равные по времени этапы: </a:t>
            </a:r>
            <a:r>
              <a:rPr lang="ru-RU" sz="1600" dirty="0" err="1" smtClean="0"/>
              <a:t>вдох-задержка-выдох-задержка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Ведётся работа над развитием силы, плавности, длительности выдоха. </a:t>
            </a:r>
          </a:p>
          <a:p>
            <a:r>
              <a:rPr lang="ru-RU" sz="1600" dirty="0" smtClean="0"/>
              <a:t>На каждое занятие включается несколько упражнений. По мере овладения упражнений детьми добавляются новые.</a:t>
            </a:r>
          </a:p>
          <a:p>
            <a:r>
              <a:rPr lang="ru-RU" sz="1600" dirty="0" err="1" smtClean="0"/>
              <a:t>Пропевание</a:t>
            </a:r>
            <a:r>
              <a:rPr lang="ru-RU" sz="1600" dirty="0" smtClean="0"/>
              <a:t> гласных для развития длительного фонационного выдоха (перед </a:t>
            </a:r>
            <a:r>
              <a:rPr lang="ru-RU" sz="1600" dirty="0" err="1" smtClean="0"/>
              <a:t>пропевом</a:t>
            </a:r>
            <a:r>
              <a:rPr lang="ru-RU" sz="1600" dirty="0" smtClean="0"/>
              <a:t> рекомендуется небольшая задержка дыхания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Зрительная гимнастика.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Цель: </a:t>
            </a:r>
          </a:p>
          <a:p>
            <a:r>
              <a:rPr lang="ru-RU" dirty="0" smtClean="0"/>
              <a:t>формирование у детей дошкольного возраста представлений о необходимости заботы о своем здоровье, о важности зрения, как составной части сохранения и укрепления здоровья. </a:t>
            </a:r>
          </a:p>
          <a:p>
            <a:r>
              <a:rPr lang="ru-RU" dirty="0" smtClean="0"/>
              <a:t> улучшение циркуляции крови и внутриглазной жидкости глаз</a:t>
            </a:r>
          </a:p>
          <a:p>
            <a:r>
              <a:rPr lang="ru-RU" dirty="0" smtClean="0"/>
              <a:t>  укрепление мышц глаз</a:t>
            </a:r>
          </a:p>
          <a:p>
            <a:r>
              <a:rPr lang="ru-RU" dirty="0" smtClean="0"/>
              <a:t>  улучшение аккомодации (это способность глаза человека к хорошему качеству зрения на разных расстояниях)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Включает в себя:</a:t>
            </a:r>
          </a:p>
          <a:p>
            <a:r>
              <a:rPr lang="ru-RU" dirty="0" smtClean="0"/>
              <a:t>Зрительную гимнастику необходимо проводить регулярно 2-3 раза в день по 3-5 минут. Для гимнастики можно использовать мелкие предметы, различные тренажеры. Гимнастику можно проводит по словесным указаниям, с использованием стихов, </a:t>
            </a:r>
            <a:r>
              <a:rPr lang="ru-RU" dirty="0" err="1" smtClean="0"/>
              <a:t>потешек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подборе гимнастики для глаз учитывается возраст, состояние зрения и быстрота реакции ребенка. Дети во время проведения зрительной гимнастики не должны уставать. Надо следить за напряжением глаз, и после гимнастики практиковать расслабляющие упражнения.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«Найди ворону» На протяжении лексической темы в кабинете каждый день прячется небольшая картинка птички, животного или предмета. По заданию логопеда дети должны зрительно найти эту картинку.</a:t>
            </a:r>
          </a:p>
          <a:p>
            <a:r>
              <a:rPr lang="ru-RU" dirty="0" smtClean="0"/>
              <a:t>Найти предмет на заданный звук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Зрительно-пространственная активность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общей и мелкой моторики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Цели:</a:t>
            </a:r>
          </a:p>
          <a:p>
            <a:r>
              <a:rPr lang="ru-RU" dirty="0" smtClean="0"/>
              <a:t>нормализацию мышечного тонуса, исправление неправильных поз, запоминание серии двигательных актов, воспитание быстроты реакции на словесные инструкции.</a:t>
            </a:r>
          </a:p>
          <a:p>
            <a:r>
              <a:rPr lang="ru-RU" dirty="0" smtClean="0"/>
              <a:t>Развитие мелкой моторики пальцев рук способствует </a:t>
            </a:r>
            <a:r>
              <a:rPr lang="ru-RU" dirty="0" err="1" smtClean="0"/>
              <a:t>умственнему</a:t>
            </a:r>
            <a:r>
              <a:rPr lang="ru-RU" dirty="0" smtClean="0"/>
              <a:t> и речевому развитию, выработке основных элементарных умений, формированию графических навыков.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Включает в себя:</a:t>
            </a:r>
          </a:p>
          <a:p>
            <a:r>
              <a:rPr lang="ru-RU" dirty="0" smtClean="0"/>
              <a:t>Оздоровительные паузы – </a:t>
            </a:r>
            <a:r>
              <a:rPr lang="ru-RU" dirty="0" err="1" smtClean="0"/>
              <a:t>физминутки</a:t>
            </a:r>
            <a:r>
              <a:rPr lang="ru-RU" dirty="0" smtClean="0"/>
              <a:t>, проводятся в игровой форме в середине занятия. </a:t>
            </a:r>
          </a:p>
          <a:p>
            <a:r>
              <a:rPr lang="ru-RU" dirty="0" smtClean="0"/>
              <a:t>Целесообразно сочетать упражнения по развитию мелкой моторики с собственно речевыми упражнениями.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1544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Элементы здоровьесберегающих технологий в коррекционной работе учителя-логопеда</vt:lpstr>
      <vt:lpstr>Что такое технология?</vt:lpstr>
      <vt:lpstr>Целесообразность использования здоровьесберегающих технологий с коррекционной работе</vt:lpstr>
      <vt:lpstr>Презентация PowerPoint</vt:lpstr>
      <vt:lpstr>1. Артикуляционная гимнастика</vt:lpstr>
      <vt:lpstr>2. Дыхательная гимнастика</vt:lpstr>
      <vt:lpstr>Зрительная гимнастика.  </vt:lpstr>
      <vt:lpstr>Зрительно-пространственная активность</vt:lpstr>
      <vt:lpstr>Развитие общей и мелкой моторики</vt:lpstr>
      <vt:lpstr>Су – джок терапия </vt:lpstr>
      <vt:lpstr>  Релаксация-   произвольное или непроизвольное состояние покоя, расслабленности, связанное с полным или частичным мышечным расслаблением. Бывает непроизвольной (расслабленность при отходе ко сну) и произвольной, вызываемой путем принятия спокойной позы, представления состояний, обычно соответствующих покою, расслабления мышц, вовлеченных в различные виды активности. </vt:lpstr>
      <vt:lpstr>Варианты игр на релаксацию </vt:lpstr>
      <vt:lpstr>Кинезиологические упражнения</vt:lpstr>
      <vt:lpstr>Варианты кинезиологических упражнений</vt:lpstr>
      <vt:lpstr>Психогимнастика - относится к технологии обеспечения социально-психологического благополучия ребенка –технологии, обеспечивающие психическое и социальное здоровье ребенка-дошкольника. </vt:lpstr>
      <vt:lpstr>Результат использования здоровьесберегающих технологий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здоровьесберегающих технологий в коррекционной работе учителя-логопеда</dc:title>
  <dc:creator>1</dc:creator>
  <cp:lastModifiedBy>рншш</cp:lastModifiedBy>
  <cp:revision>13</cp:revision>
  <dcterms:created xsi:type="dcterms:W3CDTF">2013-12-29T19:59:52Z</dcterms:created>
  <dcterms:modified xsi:type="dcterms:W3CDTF">2015-06-27T19:40:59Z</dcterms:modified>
</cp:coreProperties>
</file>