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79" r:id="rId6"/>
    <p:sldId id="280" r:id="rId7"/>
    <p:sldId id="278" r:id="rId8"/>
    <p:sldId id="277" r:id="rId9"/>
    <p:sldId id="276" r:id="rId10"/>
    <p:sldId id="281" r:id="rId11"/>
    <p:sldId id="28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1A3E7E-89C5-46B1-A57F-B62B5CDC8CED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D094A6-3F21-481D-B61D-3F348BAD6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28736"/>
            <a:ext cx="6172200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Третий этап обучения </a:t>
            </a:r>
            <a:br>
              <a:rPr lang="ru-RU" dirty="0" smtClean="0"/>
            </a:br>
            <a:r>
              <a:rPr lang="ru-RU" smtClean="0"/>
              <a:t>ОНР  </a:t>
            </a:r>
            <a:r>
              <a:rPr lang="en-US" smtClean="0"/>
              <a:t>II</a:t>
            </a:r>
            <a:r>
              <a:rPr lang="ru-RU" dirty="0" smtClean="0"/>
              <a:t> уровень.</a:t>
            </a:r>
            <a:br>
              <a:rPr lang="ru-RU" dirty="0" smtClean="0"/>
            </a:br>
            <a:r>
              <a:rPr lang="ru-RU" dirty="0" smtClean="0"/>
              <a:t>Двусоставное предложение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286256"/>
            <a:ext cx="6172200" cy="20886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Задание 8</a:t>
            </a:r>
          </a:p>
          <a:p>
            <a:r>
              <a:rPr lang="ru-RU" dirty="0" smtClean="0"/>
              <a:t>Научить понимать и определять по грамматической форме глагола, кому принадлежит совершаемое действие – одному лицу или нескольким лицам.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3786190"/>
            <a:ext cx="4714908" cy="264320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48" y="357166"/>
            <a:ext cx="4286280" cy="321471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Едет - едут</a:t>
            </a:r>
            <a:endParaRPr lang="ru-RU" dirty="0"/>
          </a:p>
        </p:txBody>
      </p:sp>
      <p:pic>
        <p:nvPicPr>
          <p:cNvPr id="9218" name="Picture 2" descr="C:\Users\Lenovo\Desktop\ОНР Жукова, Мастюкова\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3956858" cy="2160000"/>
          </a:xfrm>
          <a:prstGeom prst="rect">
            <a:avLst/>
          </a:prstGeom>
          <a:noFill/>
        </p:spPr>
      </p:pic>
      <p:pic>
        <p:nvPicPr>
          <p:cNvPr id="9219" name="Picture 3" descr="C:\Users\Lenovo\Desktop\ОНР Жукова, Мастюкова\9KEclbIsc4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500042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1071546"/>
            <a:ext cx="4000528" cy="464347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1571612"/>
            <a:ext cx="3857652" cy="378621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582594"/>
          </a:xfrm>
        </p:spPr>
        <p:txBody>
          <a:bodyPr>
            <a:normAutofit/>
          </a:bodyPr>
          <a:lstStyle/>
          <a:p>
            <a:r>
              <a:rPr lang="ru-RU" b="1" dirty="0" smtClean="0"/>
              <a:t>Несёт - несут</a:t>
            </a:r>
            <a:endParaRPr lang="ru-RU" dirty="0"/>
          </a:p>
        </p:txBody>
      </p:sp>
      <p:pic>
        <p:nvPicPr>
          <p:cNvPr id="10242" name="Picture 2" descr="C:\Users\Lenovo\Desktop\ОНР Жукова, Мастюкова\1.jpg"/>
          <p:cNvPicPr>
            <a:picLocks noChangeAspect="1" noChangeArrowheads="1"/>
          </p:cNvPicPr>
          <p:nvPr/>
        </p:nvPicPr>
        <p:blipFill>
          <a:blip r:embed="rId2"/>
          <a:srcRect l="14375" r="18125"/>
          <a:stretch>
            <a:fillRect/>
          </a:stretch>
        </p:blipFill>
        <p:spPr bwMode="auto">
          <a:xfrm>
            <a:off x="571472" y="1500174"/>
            <a:ext cx="3337236" cy="3708000"/>
          </a:xfrm>
          <a:prstGeom prst="rect">
            <a:avLst/>
          </a:prstGeom>
          <a:noFill/>
        </p:spPr>
      </p:pic>
      <p:pic>
        <p:nvPicPr>
          <p:cNvPr id="10243" name="Picture 3" descr="C:\Users\Lenovo\Desktop\ОНР Жукова, Мастюков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3096326" cy="26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МОЛОДЕЦ!!!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Lenovo\Desktop\img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57364"/>
            <a:ext cx="3357586" cy="414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1357298"/>
            <a:ext cx="4000528" cy="42862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428604"/>
            <a:ext cx="3357586" cy="585791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96908"/>
          </a:xfrm>
        </p:spPr>
        <p:txBody>
          <a:bodyPr/>
          <a:lstStyle/>
          <a:p>
            <a:r>
              <a:rPr lang="ru-RU" b="1" dirty="0" smtClean="0"/>
              <a:t>Спит - спят</a:t>
            </a:r>
            <a:endParaRPr lang="ru-RU" dirty="0"/>
          </a:p>
        </p:txBody>
      </p:sp>
      <p:pic>
        <p:nvPicPr>
          <p:cNvPr id="3" name="Picture 2" descr="C:\Users\Lenovo\Desktop\ОНР Жукова, Мастюкова\s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785926"/>
            <a:ext cx="3444907" cy="3060000"/>
          </a:xfrm>
          <a:prstGeom prst="rect">
            <a:avLst/>
          </a:prstGeom>
          <a:noFill/>
        </p:spPr>
      </p:pic>
      <p:pic>
        <p:nvPicPr>
          <p:cNvPr id="4" name="Picture 3" descr="C:\Users\Lenovo\Desktop\ОНР Жукова, Мастюкова\39af254907ff03088109dcac4c5103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3357562"/>
            <a:ext cx="2302560" cy="2592000"/>
          </a:xfrm>
          <a:prstGeom prst="rect">
            <a:avLst/>
          </a:prstGeom>
          <a:noFill/>
        </p:spPr>
      </p:pic>
      <p:pic>
        <p:nvPicPr>
          <p:cNvPr id="1028" name="Picture 4" descr="C:\Users\Lenovo\Desktop\ОНР Жукова, Мастюкова\son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6" y="857232"/>
            <a:ext cx="2402839" cy="23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1357298"/>
            <a:ext cx="4000528" cy="42862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428604"/>
            <a:ext cx="3357586" cy="53578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Бежит - бегут</a:t>
            </a:r>
            <a:endParaRPr lang="ru-RU" dirty="0"/>
          </a:p>
        </p:txBody>
      </p:sp>
      <p:pic>
        <p:nvPicPr>
          <p:cNvPr id="2050" name="Picture 2" descr="C:\Users\Lenovo\Desktop\ОНР Жукова, Мастюкова\1b64bb6e7e0adcfbb118b69327e03f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276000" cy="3276000"/>
          </a:xfrm>
          <a:prstGeom prst="rect">
            <a:avLst/>
          </a:prstGeom>
          <a:noFill/>
        </p:spPr>
      </p:pic>
      <p:pic>
        <p:nvPicPr>
          <p:cNvPr id="2051" name="Picture 3" descr="C:\Users\Lenovo\Desktop\ОНР Жукова, Мастюкова\1377668702_schoo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071546"/>
            <a:ext cx="2995200" cy="37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1357298"/>
            <a:ext cx="4000528" cy="42862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428604"/>
            <a:ext cx="3357586" cy="53578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96908"/>
          </a:xfrm>
        </p:spPr>
        <p:txBody>
          <a:bodyPr>
            <a:normAutofit/>
          </a:bodyPr>
          <a:lstStyle/>
          <a:p>
            <a:r>
              <a:rPr lang="ru-RU" b="1" dirty="0" smtClean="0"/>
              <a:t>Идёт - идут</a:t>
            </a:r>
            <a:endParaRPr lang="ru-RU" dirty="0"/>
          </a:p>
        </p:txBody>
      </p:sp>
      <p:pic>
        <p:nvPicPr>
          <p:cNvPr id="3074" name="Picture 2" descr="C:\Users\Lenovo\Desktop\ОНР Жукова, Мастюкова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643050"/>
            <a:ext cx="3370652" cy="3600000"/>
          </a:xfrm>
          <a:prstGeom prst="rect">
            <a:avLst/>
          </a:prstGeom>
          <a:noFill/>
        </p:spPr>
      </p:pic>
      <p:pic>
        <p:nvPicPr>
          <p:cNvPr id="9" name="Picture 3" descr="C:\Users\Lenovo\Desktop\ОНР Жукова, Мастюкова\70f68b468f0e29ac22b95560bd2e40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071546"/>
            <a:ext cx="2997000" cy="39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85786" y="1357298"/>
            <a:ext cx="3000396" cy="500066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48" y="928670"/>
            <a:ext cx="4214842" cy="471490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Сидит - сидят</a:t>
            </a:r>
            <a:endParaRPr lang="ru-RU" dirty="0"/>
          </a:p>
        </p:txBody>
      </p:sp>
      <p:pic>
        <p:nvPicPr>
          <p:cNvPr id="1026" name="Picture 2" descr="C:\Users\Lenovo\Desktop\ОНР Жукова, Мастюкова\larg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3375030" cy="3600000"/>
          </a:xfrm>
          <a:prstGeom prst="rect">
            <a:avLst/>
          </a:prstGeom>
          <a:noFill/>
        </p:spPr>
      </p:pic>
      <p:pic>
        <p:nvPicPr>
          <p:cNvPr id="8" name="Picture 2" descr="C:\Users\Lenovo\Desktop\ОНР Жукова, Мастюкова\larg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2357454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1357298"/>
            <a:ext cx="3786214" cy="492922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928670"/>
            <a:ext cx="3643338" cy="42862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96908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Стоит - стоят</a:t>
            </a:r>
            <a:endParaRPr lang="ru-RU" dirty="0"/>
          </a:p>
        </p:txBody>
      </p:sp>
      <p:pic>
        <p:nvPicPr>
          <p:cNvPr id="8194" name="Picture 2" descr="C:\Users\Lenovo\Desktop\ОНР Жукова, Мастюкова\1426613_77098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2997357" cy="4392000"/>
          </a:xfrm>
          <a:prstGeom prst="rect">
            <a:avLst/>
          </a:prstGeom>
          <a:noFill/>
        </p:spPr>
      </p:pic>
      <p:pic>
        <p:nvPicPr>
          <p:cNvPr id="8195" name="Picture 3" descr="C:\Users\Lenovo\Desktop\ОНР Жукова, Мастюкова\wiywXXKxrngNDT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175370" cy="3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1357298"/>
            <a:ext cx="4000528" cy="42862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642918"/>
            <a:ext cx="3357586" cy="464347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96908"/>
          </a:xfrm>
        </p:spPr>
        <p:txBody>
          <a:bodyPr>
            <a:normAutofit/>
          </a:bodyPr>
          <a:lstStyle/>
          <a:p>
            <a:r>
              <a:rPr lang="ru-RU" b="1" dirty="0" smtClean="0"/>
              <a:t>Везёт - везут</a:t>
            </a:r>
            <a:endParaRPr lang="ru-RU" dirty="0"/>
          </a:p>
        </p:txBody>
      </p:sp>
      <p:pic>
        <p:nvPicPr>
          <p:cNvPr id="6146" name="Picture 2" descr="C:\Users\Lenovo\Desktop\ОНР Жукова, Мастюкова\68949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333750" cy="3333750"/>
          </a:xfrm>
          <a:prstGeom prst="rect">
            <a:avLst/>
          </a:prstGeom>
          <a:noFill/>
        </p:spPr>
      </p:pic>
      <p:pic>
        <p:nvPicPr>
          <p:cNvPr id="6147" name="Picture 3" descr="C:\Users\Lenovo\Desktop\ОНР Жукова, Мастюкова\0_144371_c0c76406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071546"/>
            <a:ext cx="2889719" cy="38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3500438"/>
            <a:ext cx="4714908" cy="314327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428604"/>
            <a:ext cx="4929222" cy="292895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Лежит - лежат</a:t>
            </a:r>
            <a:endParaRPr lang="ru-RU" dirty="0"/>
          </a:p>
        </p:txBody>
      </p:sp>
      <p:pic>
        <p:nvPicPr>
          <p:cNvPr id="5122" name="Picture 2" descr="C:\Users\Lenovo\Desktop\ОНР Жукова, Мастюкова\342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3786190"/>
            <a:ext cx="4032000" cy="2520000"/>
          </a:xfrm>
          <a:prstGeom prst="rect">
            <a:avLst/>
          </a:prstGeom>
          <a:noFill/>
        </p:spPr>
      </p:pic>
      <p:pic>
        <p:nvPicPr>
          <p:cNvPr id="5123" name="Picture 3" descr="C:\Users\Lenovo\Desktop\ОНР Жукова, Мастюкова\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571480"/>
            <a:ext cx="4033907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58" y="2857496"/>
            <a:ext cx="3857652" cy="371477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48" y="428604"/>
            <a:ext cx="4286280" cy="314327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Летит - летят</a:t>
            </a:r>
            <a:endParaRPr lang="ru-RU" dirty="0"/>
          </a:p>
        </p:txBody>
      </p:sp>
      <p:pic>
        <p:nvPicPr>
          <p:cNvPr id="4098" name="Picture 2" descr="C:\Users\Lenovo\Desktop\ОНР Жукова, Мастюкова\3256858_lar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3429000"/>
            <a:ext cx="3528994" cy="2664000"/>
          </a:xfrm>
          <a:prstGeom prst="rect">
            <a:avLst/>
          </a:prstGeom>
          <a:noFill/>
        </p:spPr>
      </p:pic>
      <p:pic>
        <p:nvPicPr>
          <p:cNvPr id="4099" name="Picture 3" descr="C:\Users\Lenovo\Desktop\ОНР Жукова, Мастюкова\557bf326f3a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642918"/>
            <a:ext cx="3714374" cy="24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57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Третий этап обучения  ОНР  II уровень. Двусоставное предложение</vt:lpstr>
      <vt:lpstr>Спит - спят</vt:lpstr>
      <vt:lpstr>Бежит - бегут</vt:lpstr>
      <vt:lpstr>Идёт - идут</vt:lpstr>
      <vt:lpstr>Сидит - сидят</vt:lpstr>
      <vt:lpstr>Стоит - стоят</vt:lpstr>
      <vt:lpstr>Везёт - везут</vt:lpstr>
      <vt:lpstr>Лежит - лежат</vt:lpstr>
      <vt:lpstr>Летит - летят</vt:lpstr>
      <vt:lpstr>Едет - едут</vt:lpstr>
      <vt:lpstr>Несёт - несут</vt:lpstr>
      <vt:lpstr>МОЛОДЕЦ!!!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22</cp:revision>
  <dcterms:created xsi:type="dcterms:W3CDTF">2015-07-05T12:01:33Z</dcterms:created>
  <dcterms:modified xsi:type="dcterms:W3CDTF">2015-08-09T09:36:27Z</dcterms:modified>
</cp:coreProperties>
</file>