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16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8" r:id="rId5"/>
    <p:sldId id="274" r:id="rId6"/>
    <p:sldId id="259" r:id="rId7"/>
    <p:sldId id="260" r:id="rId8"/>
    <p:sldId id="261" r:id="rId9"/>
    <p:sldId id="262" r:id="rId10"/>
    <p:sldId id="263" r:id="rId11"/>
    <p:sldId id="271" r:id="rId12"/>
    <p:sldId id="269" r:id="rId13"/>
    <p:sldId id="276" r:id="rId14"/>
    <p:sldId id="267" r:id="rId15"/>
    <p:sldId id="277" r:id="rId16"/>
    <p:sldId id="265" r:id="rId17"/>
    <p:sldId id="278" r:id="rId18"/>
    <p:sldId id="279" r:id="rId19"/>
    <p:sldId id="268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75BE2-A84A-4EB3-A309-CE385A3980DB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329EF-7D1A-497D-8B54-95148FA54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FE53F-B18F-4592-9A64-2B0FC76876CC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D496-436A-47EE-B48F-B354C13B0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D496-436A-47EE-B48F-B354C13B0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439403-BDB7-471F-AA45-D6A024CB9B6F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B7183D-92CC-41A8-BEF8-2D96DDA7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143139"/>
          </a:xfr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Урок обучения грамоте.</a:t>
            </a:r>
            <a:br>
              <a:rPr lang="ru-RU" dirty="0" smtClean="0"/>
            </a:br>
            <a:r>
              <a:rPr lang="ru-RU" dirty="0" smtClean="0"/>
              <a:t>1 класс</a:t>
            </a:r>
            <a:br>
              <a:rPr lang="ru-RU" dirty="0" smtClean="0"/>
            </a:br>
            <a:r>
              <a:rPr lang="ru-RU" sz="3100" b="1" i="1" dirty="0" smtClean="0"/>
              <a:t>(Образовательная программа «Школа 2100…»)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876"/>
            <a:ext cx="8253442" cy="2357454"/>
          </a:xfrm>
          <a:solidFill>
            <a:srgbClr val="92D050"/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 anchor="ctr">
            <a:normAutofit fontScale="92500" lnSpcReduction="10000"/>
          </a:bodyPr>
          <a:lstStyle/>
          <a:p>
            <a:pPr algn="ctr"/>
            <a:endParaRPr lang="ru-RU" sz="4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Тема: Заглавная буква М. Упражнение в чтении слов с изученными буквами.</a:t>
            </a:r>
          </a:p>
          <a:p>
            <a:pPr algn="ctr"/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09600"/>
            <a:ext cx="7972452" cy="1828800"/>
          </a:xfrm>
          <a:solidFill>
            <a:srgbClr val="00B050"/>
          </a:solidFill>
          <a:ln w="44450">
            <a:solidFill>
              <a:schemeClr val="bg2">
                <a:lumMod val="50000"/>
              </a:schemeClr>
            </a:solidFill>
          </a:ln>
        </p:spPr>
        <p:txBody>
          <a:bodyPr anchor="ctr"/>
          <a:lstStyle/>
          <a:p>
            <a:r>
              <a:rPr lang="ru-RU" sz="9600" dirty="0" smtClean="0"/>
              <a:t>   БУКВАРЬ</a:t>
            </a:r>
            <a:endParaRPr lang="ru-RU" sz="9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07786"/>
            <a:ext cx="8715436" cy="1509712"/>
          </a:xfrm>
          <a:solidFill>
            <a:srgbClr val="00B050"/>
          </a:solidFill>
          <a:ln w="444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6600" dirty="0" smtClean="0"/>
              <a:t> наш бортовой журнал</a:t>
            </a:r>
            <a:endParaRPr lang="ru-RU" sz="66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715272" y="371475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71472" y="185736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786710" y="21429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572264" y="550070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000496" y="421481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0" y="3857628"/>
            <a:ext cx="3286116" cy="300037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85786" y="4572008"/>
            <a:ext cx="1714512" cy="157163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СОЛНЦЕ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50006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890574"/>
          </a:xfrm>
        </p:spPr>
        <p:txBody>
          <a:bodyPr/>
          <a:lstStyle/>
          <a:p>
            <a:r>
              <a:rPr lang="ru-RU" sz="5400" dirty="0" smtClean="0"/>
              <a:t>СОЛНЕЧНАЯ СИСТЕМА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5286388"/>
            <a:ext cx="1971668" cy="3497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Земля</a:t>
            </a:r>
            <a:endParaRPr lang="ru-RU" sz="2400" b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6715140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Плутон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428992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Уран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724532" y="2724144"/>
            <a:ext cx="1562112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Юпитер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7243770" y="300037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Нептун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000760" y="492919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Сатурн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00034" y="5929330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Меркурий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643438" y="407194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428860" y="5786454"/>
            <a:ext cx="1357322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Венера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072074"/>
            <a:ext cx="1323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4643438" y="4929198"/>
            <a:ext cx="1285884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Марс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714612" y="3786190"/>
            <a:ext cx="3643338" cy="2786082"/>
          </a:xfrm>
          <a:prstGeom prst="cloudCallout">
            <a:avLst>
              <a:gd name="adj1" fmla="val -60001"/>
              <a:gd name="adj2" fmla="val 47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35004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11500" dirty="0" smtClean="0"/>
              <a:t> 3, 2, 1 – </a:t>
            </a:r>
            <a:br>
              <a:rPr lang="ru-RU" sz="11500" dirty="0" smtClean="0"/>
            </a:br>
            <a:r>
              <a:rPr lang="ru-RU" sz="11500" dirty="0" smtClean="0"/>
              <a:t>        ПУСК!</a:t>
            </a:r>
            <a:endParaRPr lang="ru-RU" sz="11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4214818"/>
            <a:ext cx="7643866" cy="1928826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ru-RU" sz="6000" dirty="0" smtClean="0"/>
              <a:t> </a:t>
            </a:r>
            <a:r>
              <a:rPr lang="ru-RU" sz="12000" dirty="0" smtClean="0"/>
              <a:t>Мы  летим</a:t>
            </a:r>
          </a:p>
          <a:p>
            <a:r>
              <a:rPr lang="ru-RU" sz="12000" dirty="0" smtClean="0"/>
              <a:t>              в космос!</a:t>
            </a:r>
            <a:r>
              <a:rPr lang="ru-RU" sz="8000" dirty="0" smtClean="0"/>
              <a:t>      </a:t>
            </a:r>
            <a:r>
              <a:rPr lang="ru-RU" sz="6000" dirty="0" smtClean="0"/>
              <a:t>                             </a:t>
            </a:r>
            <a:endParaRPr lang="ru-RU" sz="79600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5929322" y="385762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572396" y="564357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57224" y="521495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СОЛНЦЕ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50006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890574"/>
          </a:xfrm>
        </p:spPr>
        <p:txBody>
          <a:bodyPr/>
          <a:lstStyle/>
          <a:p>
            <a:r>
              <a:rPr lang="ru-RU" sz="5400" dirty="0" smtClean="0"/>
              <a:t>СОЛНЕЧНАЯ СИСТЕМА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5286388"/>
            <a:ext cx="1971668" cy="3497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Земля</a:t>
            </a:r>
            <a:endParaRPr lang="ru-RU" sz="2400" b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6715140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Плутон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428992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Уран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724532" y="2724144"/>
            <a:ext cx="1562112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Юпитер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7243770" y="300037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Нептун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000760" y="492919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Сатурн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00034" y="5929330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Меркурий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643438" y="407194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428860" y="5786454"/>
            <a:ext cx="1357322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Венера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072074"/>
            <a:ext cx="1323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4643438" y="4929198"/>
            <a:ext cx="1285884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Марс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8774 L 0.00104 -0.2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09600"/>
            <a:ext cx="7972452" cy="1828800"/>
          </a:xfrm>
          <a:solidFill>
            <a:srgbClr val="00B050"/>
          </a:solidFill>
          <a:ln w="44450">
            <a:solidFill>
              <a:schemeClr val="bg2">
                <a:lumMod val="50000"/>
              </a:schemeClr>
            </a:solidFill>
          </a:ln>
        </p:spPr>
        <p:txBody>
          <a:bodyPr anchor="ctr"/>
          <a:lstStyle/>
          <a:p>
            <a:r>
              <a:rPr lang="ru-RU" sz="9600" dirty="0" smtClean="0"/>
              <a:t>   БУКВАРЬ</a:t>
            </a:r>
            <a:endParaRPr lang="ru-RU" sz="9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07786"/>
            <a:ext cx="8715436" cy="2135660"/>
          </a:xfrm>
          <a:solidFill>
            <a:srgbClr val="00B050"/>
          </a:solidFill>
          <a:ln w="444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6600" dirty="0" smtClean="0"/>
              <a:t> наш бортовой</a:t>
            </a:r>
          </a:p>
          <a:p>
            <a:r>
              <a:rPr lang="ru-RU" sz="6600" dirty="0" smtClean="0"/>
              <a:t>                   журнал</a:t>
            </a:r>
            <a:endParaRPr lang="ru-RU" sz="66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929586" y="307181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71472" y="185736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286644" y="57148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572264" y="550070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857620" y="47148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428596" y="3357562"/>
            <a:ext cx="3286116" cy="300037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214414" y="4071942"/>
            <a:ext cx="1714512" cy="157163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СОЛНЦЕ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50006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890574"/>
          </a:xfrm>
        </p:spPr>
        <p:txBody>
          <a:bodyPr/>
          <a:lstStyle/>
          <a:p>
            <a:r>
              <a:rPr lang="ru-RU" sz="5400" dirty="0" smtClean="0"/>
              <a:t>СОЛНЕЧНАЯ СИСТЕМА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5286388"/>
            <a:ext cx="1971668" cy="3497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Земля</a:t>
            </a:r>
            <a:endParaRPr lang="ru-RU" sz="2400" b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6715140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Плутон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428992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Уран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724532" y="2724144"/>
            <a:ext cx="1562112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Юпитер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7243770" y="300037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Нептун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000760" y="492919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Сатурн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00034" y="5929330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Меркурий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643438" y="407194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428860" y="5786454"/>
            <a:ext cx="1357322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Венера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072074"/>
            <a:ext cx="1323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4643438" y="4929198"/>
            <a:ext cx="1285884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Марс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37691 -0.13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29576" cy="2286016"/>
          </a:xfrm>
          <a:solidFill>
            <a:srgbClr val="FF00FF"/>
          </a:solidFill>
        </p:spPr>
        <p:txBody>
          <a:bodyPr anchor="ctr"/>
          <a:lstStyle/>
          <a:p>
            <a:pPr algn="ctr"/>
            <a:r>
              <a:rPr lang="ru-RU" sz="8800" i="1" dirty="0" smtClean="0">
                <a:latin typeface="+mn-lt"/>
                <a:cs typeface="Aharoni" pitchFamily="2" charset="-79"/>
              </a:rPr>
              <a:t>МОЛОДЦЫ</a:t>
            </a:r>
            <a:r>
              <a:rPr lang="ru-RU" sz="8800" i="1" dirty="0" smtClean="0"/>
              <a:t>!</a:t>
            </a:r>
            <a:endParaRPr lang="ru-RU" sz="8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786058"/>
            <a:ext cx="9144000" cy="4071942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3500" dirty="0" smtClean="0"/>
          </a:p>
          <a:p>
            <a:r>
              <a:rPr lang="ru-RU" sz="13500" dirty="0" smtClean="0"/>
              <a:t>    Мы  на  Марсе!</a:t>
            </a:r>
            <a:endParaRPr lang="ru-RU" sz="13500" dirty="0"/>
          </a:p>
        </p:txBody>
      </p:sp>
      <p:pic>
        <p:nvPicPr>
          <p:cNvPr id="4" name="Рисунок 3" descr="6f4528b7649e8bd0145ac718230f443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000372"/>
            <a:ext cx="342902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2676524"/>
          </a:xfrm>
          <a:solidFill>
            <a:srgbClr val="FF00FF"/>
          </a:solidFill>
        </p:spPr>
        <p:txBody>
          <a:bodyPr anchor="ctr">
            <a:normAutofit fontScale="90000"/>
          </a:bodyPr>
          <a:lstStyle/>
          <a:p>
            <a:r>
              <a:rPr lang="ru-RU" sz="6000" dirty="0" smtClean="0"/>
              <a:t>Мы закончили дела! </a:t>
            </a:r>
            <a:br>
              <a:rPr lang="ru-RU" sz="6000" dirty="0" smtClean="0"/>
            </a:br>
            <a:r>
              <a:rPr lang="ru-RU" sz="6000" dirty="0" smtClean="0"/>
              <a:t>Возвращаться нам </a:t>
            </a:r>
            <a:br>
              <a:rPr lang="ru-RU" sz="6000" dirty="0" smtClean="0"/>
            </a:br>
            <a:r>
              <a:rPr lang="ru-RU" sz="6000" dirty="0" smtClean="0"/>
              <a:t>                           пора!</a:t>
            </a:r>
            <a:endParaRPr lang="ru-RU" sz="6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3500438"/>
            <a:ext cx="8258204" cy="178595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1400" b="1" dirty="0" smtClean="0"/>
              <a:t>    </a:t>
            </a:r>
            <a:endParaRPr lang="ru-RU" sz="11400" b="1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6286512" y="521495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214810" y="500063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428860" y="557214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857224" y="47148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001024" y="350043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000628" y="271462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2643174" y="364331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2676524"/>
          </a:xfrm>
          <a:solidFill>
            <a:srgbClr val="FF00FF"/>
          </a:solidFill>
        </p:spPr>
        <p:txBody>
          <a:bodyPr anchor="ctr">
            <a:normAutofit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</a:rPr>
              <a:t>Урок закончен.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3500438"/>
            <a:ext cx="8258204" cy="178595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1400" b="1" dirty="0" smtClean="0"/>
              <a:t>    СПАСИБО!</a:t>
            </a:r>
            <a:endParaRPr lang="ru-RU" sz="11400" b="1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6286512" y="521495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214810" y="500063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428860" y="557214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857224" y="47148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001024" y="350043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000628" y="271462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609600"/>
            <a:ext cx="7972452" cy="1828800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ru-RU" dirty="0" smtClean="0"/>
              <a:t>КОСМИЧЕСКОЕ ПУТЕШЕСТВИЕ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00298" y="2507786"/>
            <a:ext cx="6186502" cy="435021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/>
              <a:t>Далёкие звёзды над нами горят,</a:t>
            </a:r>
          </a:p>
          <a:p>
            <a:r>
              <a:rPr lang="ru-RU" sz="2800" dirty="0" smtClean="0"/>
              <a:t>Ждут они в гости умных ребят!</a:t>
            </a:r>
          </a:p>
          <a:p>
            <a:r>
              <a:rPr lang="ru-RU" sz="2800" dirty="0" smtClean="0"/>
              <a:t>Собраться в дорогу не трудно для нас.</a:t>
            </a:r>
          </a:p>
          <a:p>
            <a:r>
              <a:rPr lang="ru-RU" sz="2800" dirty="0" smtClean="0"/>
              <a:t>И вот мы к полёту готовы сейчас.</a:t>
            </a:r>
          </a:p>
          <a:p>
            <a:r>
              <a:rPr lang="ru-RU" sz="2800" dirty="0" smtClean="0"/>
              <a:t>Ждёт нас быстрая ракета</a:t>
            </a:r>
          </a:p>
          <a:p>
            <a:r>
              <a:rPr lang="ru-RU" sz="2800" dirty="0" smtClean="0"/>
              <a:t>Для полёта на планету.</a:t>
            </a:r>
          </a:p>
          <a:p>
            <a:r>
              <a:rPr lang="ru-RU" sz="2800" dirty="0" smtClean="0"/>
              <a:t>Отправляемся на Марс!</a:t>
            </a:r>
          </a:p>
          <a:p>
            <a:r>
              <a:rPr lang="ru-RU" sz="2800" dirty="0" smtClean="0"/>
              <a:t>Звёзды, в гости ждите нас!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СОЛНЦЕ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572500" cy="491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890574"/>
          </a:xfrm>
        </p:spPr>
        <p:txBody>
          <a:bodyPr/>
          <a:lstStyle/>
          <a:p>
            <a:r>
              <a:rPr lang="ru-RU" sz="5400" dirty="0" smtClean="0"/>
              <a:t>СОЛНЕЧНАЯ СИСТЕМА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5286388"/>
            <a:ext cx="1971668" cy="34971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Земля</a:t>
            </a:r>
            <a:endParaRPr lang="ru-RU" sz="2400" b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6715140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Плутон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428992" y="171448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Уран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724532" y="2724144"/>
            <a:ext cx="1562112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Юпитер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7243770" y="300037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Нептун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000760" y="4929198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Сатурн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00034" y="5929330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Меркурий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643438" y="4071942"/>
            <a:ext cx="1900230" cy="49258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428860" y="5786454"/>
            <a:ext cx="1357322" cy="492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anchor="t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400" b="1" dirty="0" smtClean="0"/>
              <a:t>Венера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072074"/>
            <a:ext cx="1323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1828800"/>
          </a:xfrm>
          <a:solidFill>
            <a:srgbClr val="FFC000"/>
          </a:solidFill>
        </p:spPr>
        <p:txBody>
          <a:bodyPr anchor="ctr"/>
          <a:lstStyle/>
          <a:p>
            <a:pPr algn="ctr"/>
            <a:r>
              <a:rPr lang="ru-RU" dirty="0" smtClean="0"/>
              <a:t>ИГРА</a:t>
            </a:r>
            <a:br>
              <a:rPr lang="ru-RU" dirty="0" smtClean="0"/>
            </a:br>
            <a:r>
              <a:rPr lang="ru-RU" dirty="0" smtClean="0"/>
              <a:t> «Третий лишний»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507786"/>
            <a:ext cx="7643866" cy="4350214"/>
          </a:xfrm>
        </p:spPr>
        <p:txBody>
          <a:bodyPr anchor="ctr">
            <a:noAutofit/>
          </a:bodyPr>
          <a:lstStyle/>
          <a:p>
            <a:r>
              <a:rPr lang="ru-RU" sz="5400" dirty="0" smtClean="0"/>
              <a:t> МА         МО        МАГ</a:t>
            </a:r>
          </a:p>
          <a:p>
            <a:r>
              <a:rPr lang="ru-RU" sz="5400" dirty="0" smtClean="0"/>
              <a:t> МИ         МИ        МИР</a:t>
            </a:r>
          </a:p>
          <a:p>
            <a:r>
              <a:rPr lang="ru-RU" sz="5400" dirty="0" smtClean="0"/>
              <a:t> МУ         УМ        МАКИ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258204" cy="1828800"/>
          </a:xfrm>
          <a:solidFill>
            <a:srgbClr val="FFC000"/>
          </a:solidFill>
        </p:spPr>
        <p:txBody>
          <a:bodyPr anchor="ctr"/>
          <a:lstStyle/>
          <a:p>
            <a:r>
              <a:rPr lang="ru-RU" dirty="0" smtClean="0"/>
              <a:t>        «Третий лишний»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07786"/>
            <a:ext cx="8258204" cy="377873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морс             Самара</a:t>
            </a:r>
          </a:p>
          <a:p>
            <a:r>
              <a:rPr lang="ru-RU" sz="6600" dirty="0" smtClean="0"/>
              <a:t>  мост             Сатурн</a:t>
            </a:r>
          </a:p>
          <a:p>
            <a:r>
              <a:rPr lang="ru-RU" sz="6600" dirty="0" smtClean="0"/>
              <a:t>  мостик         Плутон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09600"/>
            <a:ext cx="7829576" cy="2390772"/>
          </a:xfrm>
          <a:solidFill>
            <a:srgbClr val="FF00FF"/>
          </a:solidFill>
        </p:spPr>
        <p:txBody>
          <a:bodyPr anchor="ctr"/>
          <a:lstStyle/>
          <a:p>
            <a:pPr algn="ctr"/>
            <a:r>
              <a:rPr lang="ru-RU" sz="8800" i="1" dirty="0" smtClean="0">
                <a:latin typeface="+mn-lt"/>
                <a:cs typeface="Aharoni" pitchFamily="2" charset="-79"/>
              </a:rPr>
              <a:t>МОЛОДЦЫ</a:t>
            </a:r>
            <a:r>
              <a:rPr lang="ru-RU" sz="8800" i="1" dirty="0" smtClean="0"/>
              <a:t>!</a:t>
            </a:r>
            <a:endParaRPr lang="ru-RU" sz="8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14686"/>
            <a:ext cx="9144000" cy="36433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6f4528b7649e8bd0145ac718230f443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500438"/>
            <a:ext cx="342902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736"/>
            <a:ext cx="7901014" cy="2214578"/>
          </a:xfrm>
          <a:ln>
            <a:solidFill>
              <a:schemeClr val="bg2"/>
            </a:solidFill>
          </a:ln>
          <a:scene3d>
            <a:camera prst="orthographicFront"/>
            <a:lightRig rig="soft" dir="t">
              <a:rot lat="0" lon="0" rev="17220000"/>
            </a:lightRig>
          </a:scene3d>
          <a:sp3d contourW="12700">
            <a:contourClr>
              <a:schemeClr val="bg2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algn="ctr"/>
            <a:r>
              <a:rPr lang="ru-RU" sz="13800" dirty="0" smtClean="0"/>
              <a:t>магнит</a:t>
            </a:r>
            <a:endParaRPr lang="ru-RU" sz="13800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714348" y="5286388"/>
            <a:ext cx="7972452" cy="85725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              </a:t>
            </a:r>
            <a:r>
              <a:rPr lang="ru-RU" sz="5400" b="1" dirty="0" err="1" smtClean="0"/>
              <a:t>маг-н</a:t>
            </a:r>
            <a:r>
              <a:rPr lang="en-US" sz="5400" b="1" dirty="0" smtClean="0"/>
              <a:t>ú</a:t>
            </a:r>
            <a:r>
              <a:rPr lang="ru-RU" sz="5400" b="1" dirty="0" smtClean="0"/>
              <a:t>т</a:t>
            </a:r>
            <a:endParaRPr lang="ru-RU" sz="54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643042" y="3929066"/>
            <a:ext cx="100013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857620" y="3929066"/>
            <a:ext cx="100013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072330" y="3857628"/>
            <a:ext cx="100013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929190" y="3929066"/>
            <a:ext cx="1000132" cy="100013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000760" y="3857628"/>
            <a:ext cx="1000132" cy="10001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786050" y="3929066"/>
            <a:ext cx="1000132" cy="10001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714612" y="3786190"/>
            <a:ext cx="3643338" cy="2786082"/>
          </a:xfrm>
          <a:prstGeom prst="cloudCallout">
            <a:avLst>
              <a:gd name="adj1" fmla="val -60001"/>
              <a:gd name="adj2" fmla="val 47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35004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11500" dirty="0" smtClean="0"/>
              <a:t> 3, 2, 1 – </a:t>
            </a:r>
            <a:br>
              <a:rPr lang="ru-RU" sz="11500" dirty="0" smtClean="0"/>
            </a:br>
            <a:r>
              <a:rPr lang="ru-RU" sz="11500" dirty="0" smtClean="0"/>
              <a:t>        ПУСК!</a:t>
            </a:r>
            <a:endParaRPr lang="ru-RU" sz="11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6182" y="4214818"/>
            <a:ext cx="1785950" cy="1928826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smtClean="0"/>
              <a:t>                                    </a:t>
            </a:r>
            <a:r>
              <a:rPr lang="ru-RU" sz="79600" dirty="0" smtClean="0"/>
              <a:t>?</a:t>
            </a:r>
            <a:endParaRPr lang="ru-RU" sz="7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890970"/>
          </a:xfrm>
          <a:solidFill>
            <a:srgbClr val="92D050"/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sz="19900" dirty="0" smtClean="0"/>
              <a:t>М</a:t>
            </a:r>
            <a:r>
              <a:rPr lang="ru-RU" sz="16600" dirty="0" smtClean="0"/>
              <a:t>м   </a:t>
            </a:r>
            <a:r>
              <a:rPr lang="ru-RU" sz="28700" i="1" dirty="0" err="1" smtClean="0">
                <a:latin typeface="+mn-lt"/>
              </a:rPr>
              <a:t>м</a:t>
            </a:r>
            <a:r>
              <a:rPr lang="ru-RU" sz="16600" i="1" dirty="0" err="1" smtClean="0">
                <a:latin typeface="+mn-lt"/>
              </a:rPr>
              <a:t>м</a:t>
            </a:r>
            <a:endParaRPr lang="ru-RU" sz="23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5572140"/>
            <a:ext cx="7086600" cy="1000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214414" y="42860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643042" y="392906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071934" y="164305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072330" y="35716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480</TotalTime>
  <Words>204</Words>
  <Application>Microsoft Office PowerPoint</Application>
  <PresentationFormat>Экран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Апекс</vt:lpstr>
      <vt:lpstr>Яркая</vt:lpstr>
      <vt:lpstr>1_Яркая</vt:lpstr>
      <vt:lpstr>Урок обучения грамоте. 1 класс (Образовательная программа «Школа 2100…»)</vt:lpstr>
      <vt:lpstr>КОСМИЧЕСКОЕ ПУТЕШЕСТВИЕ</vt:lpstr>
      <vt:lpstr>СОЛНЕЧНАЯ СИСТЕМА</vt:lpstr>
      <vt:lpstr>ИГРА  «Третий лишний»</vt:lpstr>
      <vt:lpstr>        «Третий лишний»</vt:lpstr>
      <vt:lpstr>МОЛОДЦЫ!</vt:lpstr>
      <vt:lpstr>магнит</vt:lpstr>
      <vt:lpstr> 3, 2, 1 –          ПУСК!</vt:lpstr>
      <vt:lpstr>Мм   мм</vt:lpstr>
      <vt:lpstr>   БУКВАРЬ</vt:lpstr>
      <vt:lpstr>СОЛНЕЧНАЯ СИСТЕМА</vt:lpstr>
      <vt:lpstr> 3, 2, 1 –          ПУСК!</vt:lpstr>
      <vt:lpstr>СОЛНЕЧНАЯ СИСТЕМА</vt:lpstr>
      <vt:lpstr>   БУКВАРЬ</vt:lpstr>
      <vt:lpstr>СОЛНЕЧНАЯ СИСТЕМА</vt:lpstr>
      <vt:lpstr>МОЛОДЦЫ!</vt:lpstr>
      <vt:lpstr>Мы закончили дела!  Возвращаться нам                             пора!</vt:lpstr>
      <vt:lpstr>Урок закончен.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грамоте. 1 класс (Образовательная программа «Школа 2100…»)</dc:title>
  <dc:creator>ACER</dc:creator>
  <cp:lastModifiedBy>ACER</cp:lastModifiedBy>
  <cp:revision>55</cp:revision>
  <dcterms:created xsi:type="dcterms:W3CDTF">2011-08-23T08:56:21Z</dcterms:created>
  <dcterms:modified xsi:type="dcterms:W3CDTF">2011-10-01T08:39:57Z</dcterms:modified>
</cp:coreProperties>
</file>