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500" autoAdjust="0"/>
  </p:normalViewPr>
  <p:slideViewPr>
    <p:cSldViewPr>
      <p:cViewPr varScale="1">
        <p:scale>
          <a:sx n="64" d="100"/>
          <a:sy n="64" d="100"/>
        </p:scale>
        <p:origin x="-13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7A9EE4-013C-455D-B028-32AA1A2EF791}" type="datetimeFigureOut">
              <a:rPr lang="ru-RU" smtClean="0"/>
              <a:t>23.11.2010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CF2F3-A232-4C55-AB75-3F29A1F78E8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CF2F3-A232-4C55-AB75-3F29A1F78E81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7BB59-1D52-48D0-982C-8FD3C8EADBD1}" type="datetimeFigureOut">
              <a:rPr lang="ru-RU" smtClean="0"/>
              <a:t>23.11.2010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126C2-044E-451C-AEC6-CA659DF748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7BB59-1D52-48D0-982C-8FD3C8EADBD1}" type="datetimeFigureOut">
              <a:rPr lang="ru-RU" smtClean="0"/>
              <a:t>23.11.2010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126C2-044E-451C-AEC6-CA659DF748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7BB59-1D52-48D0-982C-8FD3C8EADBD1}" type="datetimeFigureOut">
              <a:rPr lang="ru-RU" smtClean="0"/>
              <a:t>23.11.2010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126C2-044E-451C-AEC6-CA659DF748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7BB59-1D52-48D0-982C-8FD3C8EADBD1}" type="datetimeFigureOut">
              <a:rPr lang="ru-RU" smtClean="0"/>
              <a:t>23.11.2010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126C2-044E-451C-AEC6-CA659DF748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7BB59-1D52-48D0-982C-8FD3C8EADBD1}" type="datetimeFigureOut">
              <a:rPr lang="ru-RU" smtClean="0"/>
              <a:t>23.11.2010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126C2-044E-451C-AEC6-CA659DF748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7BB59-1D52-48D0-982C-8FD3C8EADBD1}" type="datetimeFigureOut">
              <a:rPr lang="ru-RU" smtClean="0"/>
              <a:t>23.11.2010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126C2-044E-451C-AEC6-CA659DF748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7BB59-1D52-48D0-982C-8FD3C8EADBD1}" type="datetimeFigureOut">
              <a:rPr lang="ru-RU" smtClean="0"/>
              <a:t>23.11.2010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126C2-044E-451C-AEC6-CA659DF748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7BB59-1D52-48D0-982C-8FD3C8EADBD1}" type="datetimeFigureOut">
              <a:rPr lang="ru-RU" smtClean="0"/>
              <a:t>23.11.2010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126C2-044E-451C-AEC6-CA659DF748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7BB59-1D52-48D0-982C-8FD3C8EADBD1}" type="datetimeFigureOut">
              <a:rPr lang="ru-RU" smtClean="0"/>
              <a:t>23.11.2010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126C2-044E-451C-AEC6-CA659DF748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7BB59-1D52-48D0-982C-8FD3C8EADBD1}" type="datetimeFigureOut">
              <a:rPr lang="ru-RU" smtClean="0"/>
              <a:t>23.11.2010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126C2-044E-451C-AEC6-CA659DF748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7BB59-1D52-48D0-982C-8FD3C8EADBD1}" type="datetimeFigureOut">
              <a:rPr lang="ru-RU" smtClean="0"/>
              <a:t>23.11.2010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126C2-044E-451C-AEC6-CA659DF748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7BB59-1D52-48D0-982C-8FD3C8EADBD1}" type="datetimeFigureOut">
              <a:rPr lang="ru-RU" smtClean="0"/>
              <a:t>23.11.2010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126C2-044E-451C-AEC6-CA659DF7480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&#1044;&#1086;&#1084;\Videos\&#1105;&#1088;&#1096;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Users\&#1044;&#1086;&#1084;\Videos\&#1105;&#1083;&#1082;&#1072;.jp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640871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04664"/>
            <a:ext cx="7776864" cy="626469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8800" dirty="0" smtClean="0">
                <a:solidFill>
                  <a:srgbClr val="C00000"/>
                </a:solidFill>
              </a:rPr>
              <a:t>МОЁ И НАШЕ.</a:t>
            </a:r>
          </a:p>
          <a:p>
            <a:r>
              <a:rPr lang="ru-RU" sz="8800" dirty="0" smtClean="0">
                <a:solidFill>
                  <a:srgbClr val="FFC000"/>
                </a:solidFill>
              </a:rPr>
              <a:t>НАШИ ОБЯЗАННОСТИ.</a:t>
            </a:r>
            <a:endParaRPr lang="ru-RU" sz="8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89066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b="1" dirty="0" smtClean="0">
                <a:solidFill>
                  <a:srgbClr val="002060"/>
                </a:solidFill>
              </a:rPr>
              <a:t>У лисы- лисёнок.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60648"/>
            <a:ext cx="4536503" cy="380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3528392" cy="38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5400" b="1" dirty="0" smtClean="0">
                <a:solidFill>
                  <a:srgbClr val="002060"/>
                </a:solidFill>
              </a:rPr>
              <a:t>У слона- слонёнок.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387043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60648"/>
            <a:ext cx="430907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b="1" dirty="0" smtClean="0">
                <a:solidFill>
                  <a:srgbClr val="002060"/>
                </a:solidFill>
              </a:rPr>
              <a:t>У совы- совёнок.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5"/>
            <a:ext cx="4248472" cy="3179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9786" y="260648"/>
            <a:ext cx="415355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solidFill>
                  <a:srgbClr val="002060"/>
                </a:solidFill>
              </a:rPr>
              <a:t>У кошки- котёнок.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260648"/>
            <a:ext cx="4205777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60647"/>
            <a:ext cx="4062561" cy="4680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81865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5400" b="1" dirty="0" smtClean="0">
                <a:solidFill>
                  <a:srgbClr val="002060"/>
                </a:solidFill>
              </a:rPr>
              <a:t>А у коня?   -    …       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260648"/>
            <a:ext cx="4107395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0648"/>
            <a:ext cx="410790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5400" b="1" dirty="0" smtClean="0">
                <a:solidFill>
                  <a:srgbClr val="002060"/>
                </a:solidFill>
              </a:rPr>
              <a:t>У лося – лосёнок.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3600400" cy="4025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60648"/>
            <a:ext cx="4632151" cy="463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5400" b="1" dirty="0" smtClean="0">
                <a:solidFill>
                  <a:srgbClr val="002060"/>
                </a:solidFill>
              </a:rPr>
              <a:t>У вороны воронёнок.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4659341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4867" y="260648"/>
            <a:ext cx="4224469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/>
            </a:r>
            <a:br>
              <a:rPr lang="ru-RU" sz="5400" b="1" dirty="0" smtClean="0">
                <a:solidFill>
                  <a:srgbClr val="002060"/>
                </a:solidFill>
              </a:rPr>
            </a:br>
            <a:r>
              <a:rPr lang="ru-RU" sz="5400" b="1" dirty="0">
                <a:solidFill>
                  <a:srgbClr val="002060"/>
                </a:solidFill>
              </a:rPr>
              <a:t/>
            </a:r>
            <a:br>
              <a:rPr lang="ru-RU" sz="5400" b="1" dirty="0">
                <a:solidFill>
                  <a:srgbClr val="002060"/>
                </a:solidFill>
              </a:rPr>
            </a:br>
            <a:r>
              <a:rPr lang="ru-RU" sz="5400" b="1" dirty="0" smtClean="0">
                <a:solidFill>
                  <a:srgbClr val="002060"/>
                </a:solidFill>
              </a:rPr>
              <a:t/>
            </a:r>
            <a:br>
              <a:rPr lang="ru-RU" sz="5400" b="1" dirty="0" smtClean="0">
                <a:solidFill>
                  <a:srgbClr val="002060"/>
                </a:solidFill>
              </a:rPr>
            </a:br>
            <a:r>
              <a:rPr lang="ru-RU" sz="5400" b="1" dirty="0" smtClean="0">
                <a:solidFill>
                  <a:srgbClr val="002060"/>
                </a:solidFill>
              </a:rPr>
              <a:t>У сороки -  …    .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922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407778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60648"/>
            <a:ext cx="4266778" cy="3184624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5400" b="1" dirty="0" smtClean="0">
                <a:solidFill>
                  <a:srgbClr val="002060"/>
                </a:solidFill>
              </a:rPr>
              <a:t>У утки – утёнок.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332656"/>
            <a:ext cx="4661163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6654" y="260648"/>
            <a:ext cx="360040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5400" b="1" dirty="0" smtClean="0">
                <a:solidFill>
                  <a:srgbClr val="002060"/>
                </a:solidFill>
              </a:rPr>
              <a:t>У мухи – </a:t>
            </a:r>
            <a:r>
              <a:rPr lang="ru-RU" sz="5400" b="1" dirty="0" err="1" smtClean="0">
                <a:solidFill>
                  <a:srgbClr val="002060"/>
                </a:solidFill>
              </a:rPr>
              <a:t>мушонок</a:t>
            </a:r>
            <a:r>
              <a:rPr lang="ru-RU" sz="5400" b="1" dirty="0" smtClean="0">
                <a:solidFill>
                  <a:srgbClr val="002060"/>
                </a:solidFill>
              </a:rPr>
              <a:t>.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4320480" cy="3110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60648"/>
            <a:ext cx="390254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4" name="ёрш.jpg" descr="c:\Users\Дом\Videos\ёрш.jpg"/>
          <p:cNvPicPr>
            <a:picLocks noGrp="1" noChangeAspect="1"/>
          </p:cNvPicPr>
          <p:nvPr>
            <p:ph idx="1"/>
          </p:nvPr>
        </p:nvPicPr>
        <p:blipFill>
          <a:blip r:link="rId3" cstate="print"/>
          <a:stretch>
            <a:fillRect/>
          </a:stretch>
        </p:blipFill>
        <p:spPr>
          <a:xfrm>
            <a:off x="467544" y="2996952"/>
            <a:ext cx="7620000" cy="316835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5" name="ёлка.jpg" descr="c:\Users\Дом\Videos\ёлка.jpg"/>
          <p:cNvPicPr>
            <a:picLocks noChangeAspect="1"/>
          </p:cNvPicPr>
          <p:nvPr/>
        </p:nvPicPr>
        <p:blipFill>
          <a:blip r:link="rId4" cstate="print"/>
          <a:stretch>
            <a:fillRect/>
          </a:stretch>
        </p:blipFill>
        <p:spPr>
          <a:xfrm>
            <a:off x="4355976" y="1916832"/>
            <a:ext cx="4248472" cy="42484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6" name="Прямоугольник 5"/>
          <p:cNvSpPr/>
          <p:nvPr/>
        </p:nvSpPr>
        <p:spPr>
          <a:xfrm>
            <a:off x="4572000" y="4046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4046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55776" y="4046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563888" y="4046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4046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39552" y="141277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547664" y="141277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555776" y="141277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563888" y="141277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547664" y="404664"/>
            <a:ext cx="914400" cy="914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4572000" y="404664"/>
            <a:ext cx="914400" cy="914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547664" y="1412776"/>
            <a:ext cx="914400" cy="914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5400" b="1" dirty="0" smtClean="0">
                <a:solidFill>
                  <a:srgbClr val="002060"/>
                </a:solidFill>
              </a:rPr>
              <a:t>У мыши – мышонок.</a:t>
            </a: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72980"/>
            <a:ext cx="4362072" cy="312802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60648"/>
            <a:ext cx="3805014" cy="3551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5400" b="1" dirty="0" smtClean="0">
                <a:solidFill>
                  <a:srgbClr val="002060"/>
                </a:solidFill>
              </a:rPr>
              <a:t>У коровы - …     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260648"/>
            <a:ext cx="4239723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4579" y="260648"/>
            <a:ext cx="4200467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5865515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4800" b="1" dirty="0" smtClean="0">
                <a:solidFill>
                  <a:schemeClr val="tx1"/>
                </a:solidFill>
              </a:rPr>
              <a:t>             </a:t>
            </a:r>
            <a:r>
              <a:rPr lang="ru-RU" sz="6000" b="1" dirty="0" smtClean="0">
                <a:solidFill>
                  <a:schemeClr val="tx1"/>
                </a:solidFill>
              </a:rPr>
              <a:t>А у мамы кто?</a:t>
            </a:r>
          </a:p>
          <a:p>
            <a:pPr>
              <a:buNone/>
            </a:pPr>
            <a:r>
              <a:rPr lang="ru-RU" sz="5400" b="1" dirty="0" smtClean="0">
                <a:solidFill>
                  <a:schemeClr val="tx1"/>
                </a:solidFill>
              </a:rPr>
              <a:t>Уснул в норе лисёнок.</a:t>
            </a:r>
          </a:p>
          <a:p>
            <a:pPr>
              <a:buNone/>
            </a:pPr>
            <a:r>
              <a:rPr lang="ru-RU" sz="5400" b="1" dirty="0" smtClean="0">
                <a:solidFill>
                  <a:schemeClr val="tx1"/>
                </a:solidFill>
              </a:rPr>
              <a:t>Уснул в .  .  .   </a:t>
            </a:r>
            <a:r>
              <a:rPr lang="ru-RU" sz="5400" b="1" dirty="0">
                <a:solidFill>
                  <a:schemeClr val="tx1"/>
                </a:solidFill>
              </a:rPr>
              <a:t>с</a:t>
            </a:r>
            <a:r>
              <a:rPr lang="ru-RU" sz="5400" b="1" dirty="0" smtClean="0">
                <a:solidFill>
                  <a:schemeClr val="tx1"/>
                </a:solidFill>
              </a:rPr>
              <a:t>овёнок.</a:t>
            </a:r>
          </a:p>
          <a:p>
            <a:pPr>
              <a:buNone/>
            </a:pPr>
            <a:r>
              <a:rPr lang="ru-RU" sz="5400" b="1" dirty="0" smtClean="0">
                <a:solidFill>
                  <a:schemeClr val="tx1"/>
                </a:solidFill>
              </a:rPr>
              <a:t>Уснул на коврике котёнок.</a:t>
            </a:r>
          </a:p>
          <a:p>
            <a:pPr>
              <a:buNone/>
            </a:pPr>
            <a:r>
              <a:rPr lang="ru-RU" sz="5400" b="1" dirty="0" smtClean="0">
                <a:solidFill>
                  <a:schemeClr val="tx1"/>
                </a:solidFill>
              </a:rPr>
              <a:t>Уснул в .  .  .  </a:t>
            </a:r>
            <a:r>
              <a:rPr lang="ru-RU" sz="5400" b="1" dirty="0">
                <a:solidFill>
                  <a:schemeClr val="tx1"/>
                </a:solidFill>
              </a:rPr>
              <a:t>т</a:t>
            </a:r>
            <a:r>
              <a:rPr lang="ru-RU" sz="5400" b="1" dirty="0" smtClean="0">
                <a:solidFill>
                  <a:schemeClr val="tx1"/>
                </a:solidFill>
              </a:rPr>
              <a:t>елёнок.</a:t>
            </a:r>
          </a:p>
          <a:p>
            <a:pPr>
              <a:buNone/>
            </a:pPr>
            <a:endParaRPr lang="ru-RU" sz="5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6000" b="1" dirty="0" smtClean="0">
                <a:solidFill>
                  <a:schemeClr val="tx1"/>
                </a:solidFill>
              </a:rPr>
              <a:t>У котёнка в лукошке</a:t>
            </a:r>
          </a:p>
          <a:p>
            <a:pPr>
              <a:buNone/>
            </a:pPr>
            <a:r>
              <a:rPr lang="ru-RU" sz="6000" b="1" dirty="0" smtClean="0">
                <a:solidFill>
                  <a:schemeClr val="tx1"/>
                </a:solidFill>
              </a:rPr>
              <a:t>Три весёлые матрёшки.</a:t>
            </a:r>
          </a:p>
          <a:p>
            <a:pPr>
              <a:buNone/>
            </a:pPr>
            <a:r>
              <a:rPr lang="ru-RU" sz="6000" b="1" dirty="0" smtClean="0">
                <a:solidFill>
                  <a:schemeClr val="tx1"/>
                </a:solidFill>
              </a:rPr>
              <a:t>Все матрёшки- Алёшке.</a:t>
            </a:r>
          </a:p>
          <a:p>
            <a:pPr>
              <a:buNone/>
            </a:pPr>
            <a:endParaRPr lang="ru-RU" sz="6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5400" b="1" dirty="0" smtClean="0">
                <a:solidFill>
                  <a:schemeClr val="tx1"/>
                </a:solidFill>
              </a:rPr>
              <a:t>- Я  Матрёшка.</a:t>
            </a:r>
          </a:p>
          <a:p>
            <a:pPr>
              <a:buFontTx/>
              <a:buChar char="-"/>
            </a:pPr>
            <a:r>
              <a:rPr lang="ru-RU" sz="5400" b="1" dirty="0" smtClean="0">
                <a:solidFill>
                  <a:schemeClr val="tx1"/>
                </a:solidFill>
              </a:rPr>
              <a:t>Я  Матрёна.</a:t>
            </a:r>
          </a:p>
          <a:p>
            <a:pPr>
              <a:buFontTx/>
              <a:buChar char="-"/>
            </a:pPr>
            <a:r>
              <a:rPr lang="ru-RU" sz="5400" b="1" dirty="0">
                <a:solidFill>
                  <a:schemeClr val="tx1"/>
                </a:solidFill>
              </a:rPr>
              <a:t> </a:t>
            </a:r>
            <a:r>
              <a:rPr lang="ru-RU" sz="5400" b="1" dirty="0" smtClean="0">
                <a:solidFill>
                  <a:schemeClr val="tx1"/>
                </a:solidFill>
              </a:rPr>
              <a:t>Ну а я  </a:t>
            </a:r>
            <a:r>
              <a:rPr lang="ru-RU" sz="5400" b="1" dirty="0" err="1" smtClean="0">
                <a:solidFill>
                  <a:schemeClr val="tx1"/>
                </a:solidFill>
              </a:rPr>
              <a:t>Матрёнушка</a:t>
            </a:r>
            <a:r>
              <a:rPr lang="ru-RU" sz="5400" b="1" dirty="0" smtClean="0">
                <a:solidFill>
                  <a:schemeClr val="tx1"/>
                </a:solidFill>
              </a:rPr>
              <a:t>.</a:t>
            </a:r>
            <a:endParaRPr lang="ru-RU" sz="5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Уснуло солнышко -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Уснула и  </a:t>
            </a:r>
            <a:r>
              <a:rPr lang="ru-RU" sz="4000" b="1" dirty="0" err="1" smtClean="0">
                <a:solidFill>
                  <a:schemeClr val="accent2">
                    <a:lumMod val="75000"/>
                  </a:schemeClr>
                </a:solidFill>
              </a:rPr>
              <a:t>Алёнушка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tx1"/>
                </a:solidFill>
              </a:rPr>
              <a:t>Ты мой котик- </a:t>
            </a:r>
            <a:r>
              <a:rPr lang="ru-RU" sz="4000" b="1" dirty="0" err="1" smtClean="0">
                <a:solidFill>
                  <a:schemeClr val="tx1"/>
                </a:solidFill>
              </a:rPr>
              <a:t>коток</a:t>
            </a:r>
            <a:r>
              <a:rPr lang="ru-RU" sz="4000" b="1" dirty="0" smtClean="0">
                <a:solidFill>
                  <a:schemeClr val="tx1"/>
                </a:solidFill>
              </a:rPr>
              <a:t>.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tx1"/>
                </a:solidFill>
              </a:rPr>
              <a:t>Ты мой серый, весёлый </a:t>
            </a:r>
            <a:r>
              <a:rPr lang="ru-RU" sz="4000" b="1" dirty="0" err="1" smtClean="0">
                <a:solidFill>
                  <a:schemeClr val="tx1"/>
                </a:solidFill>
              </a:rPr>
              <a:t>коток</a:t>
            </a:r>
            <a:r>
              <a:rPr lang="ru-RU" sz="4000" b="1" dirty="0" smtClean="0">
                <a:solidFill>
                  <a:schemeClr val="tx1"/>
                </a:solidFill>
              </a:rPr>
              <a:t>.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tx1"/>
                </a:solidFill>
              </a:rPr>
              <a:t>Котик кашку сварил.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tx1"/>
                </a:solidFill>
              </a:rPr>
              <a:t>Котик Машу кормил.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tx1"/>
                </a:solidFill>
              </a:rPr>
              <a:t>Уснула Маша.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tx1"/>
                </a:solidFill>
              </a:rPr>
              <a:t>А котишка у норы мышки.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6000" dirty="0" smtClean="0">
                <a:solidFill>
                  <a:srgbClr val="FFFF00"/>
                </a:solidFill>
              </a:rPr>
              <a:t>МО   МЁ          ТО   ТЁ</a:t>
            </a:r>
            <a:br>
              <a:rPr lang="ru-RU" sz="6000" dirty="0" smtClean="0">
                <a:solidFill>
                  <a:srgbClr val="FFFF00"/>
                </a:solidFill>
              </a:rPr>
            </a:br>
            <a:r>
              <a:rPr lang="ru-RU" sz="6000" dirty="0" smtClean="0">
                <a:solidFill>
                  <a:srgbClr val="FFFF00"/>
                </a:solidFill>
              </a:rPr>
              <a:t>НО   НЁ          ВО   ВЁ</a:t>
            </a:r>
            <a:br>
              <a:rPr lang="ru-RU" sz="6000" dirty="0" smtClean="0">
                <a:solidFill>
                  <a:srgbClr val="FFFF00"/>
                </a:solidFill>
              </a:rPr>
            </a:br>
            <a:r>
              <a:rPr lang="ru-RU" sz="6000" dirty="0" smtClean="0">
                <a:solidFill>
                  <a:srgbClr val="FFFF00"/>
                </a:solidFill>
              </a:rPr>
              <a:t>РО   РЁ</a:t>
            </a:r>
            <a:br>
              <a:rPr lang="ru-RU" sz="6000" dirty="0" smtClean="0">
                <a:solidFill>
                  <a:srgbClr val="FFFF00"/>
                </a:solidFill>
              </a:rPr>
            </a:br>
            <a:r>
              <a:rPr lang="ru-RU" sz="6000" dirty="0" smtClean="0">
                <a:solidFill>
                  <a:srgbClr val="FFFF00"/>
                </a:solidFill>
              </a:rPr>
              <a:t>ЛО   ЛЁ</a:t>
            </a:r>
            <a:br>
              <a:rPr lang="ru-RU" sz="6000" dirty="0" smtClean="0">
                <a:solidFill>
                  <a:srgbClr val="FFFF00"/>
                </a:solidFill>
              </a:rPr>
            </a:br>
            <a:r>
              <a:rPr lang="ru-RU" sz="6000" dirty="0" smtClean="0">
                <a:solidFill>
                  <a:srgbClr val="FFFF00"/>
                </a:solidFill>
              </a:rPr>
              <a:t>СО   СЁ</a:t>
            </a:r>
            <a:br>
              <a:rPr lang="ru-RU" sz="6000" dirty="0" smtClean="0">
                <a:solidFill>
                  <a:srgbClr val="FFFF00"/>
                </a:solidFill>
              </a:rPr>
            </a:br>
            <a:r>
              <a:rPr lang="ru-RU" sz="6000" dirty="0" smtClean="0">
                <a:solidFill>
                  <a:srgbClr val="FFFF00"/>
                </a:solidFill>
              </a:rPr>
              <a:t>КО   КЁ</a:t>
            </a:r>
            <a:endParaRPr lang="ru-RU" sz="6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6000" dirty="0" smtClean="0">
                <a:solidFill>
                  <a:schemeClr val="accent2"/>
                </a:solidFill>
              </a:rPr>
              <a:t>ЁЛКА</a:t>
            </a:r>
            <a:r>
              <a:rPr lang="ru-RU" sz="6000" dirty="0" smtClean="0">
                <a:solidFill>
                  <a:schemeClr val="accent4">
                    <a:lumMod val="75000"/>
                  </a:schemeClr>
                </a:solidFill>
              </a:rPr>
              <a:t>     ЁРШ</a:t>
            </a:r>
          </a:p>
          <a:p>
            <a:pPr>
              <a:buNone/>
            </a:pPr>
            <a:r>
              <a:rPr lang="ru-RU" sz="6000" dirty="0" smtClean="0">
                <a:solidFill>
                  <a:schemeClr val="accent2"/>
                </a:solidFill>
              </a:rPr>
              <a:t>ЁЛКИ</a:t>
            </a:r>
            <a:r>
              <a:rPr lang="ru-RU" sz="6000" dirty="0" smtClean="0">
                <a:solidFill>
                  <a:schemeClr val="accent4">
                    <a:lumMod val="75000"/>
                  </a:schemeClr>
                </a:solidFill>
              </a:rPr>
              <a:t>     ЁРШИК</a:t>
            </a:r>
            <a:br>
              <a:rPr lang="ru-RU" sz="60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6000" dirty="0" smtClean="0">
                <a:solidFill>
                  <a:srgbClr val="C00000"/>
                </a:solidFill>
              </a:rPr>
              <a:t>У ёлки еловые шишки.</a:t>
            </a:r>
          </a:p>
          <a:p>
            <a:pPr>
              <a:buNone/>
            </a:pPr>
            <a:r>
              <a:rPr lang="ru-RU" sz="6000" dirty="0" smtClean="0">
                <a:solidFill>
                  <a:schemeClr val="accent4">
                    <a:lumMod val="75000"/>
                  </a:schemeClr>
                </a:solidFill>
              </a:rPr>
              <a:t>  Это ерши и ёршики.</a:t>
            </a:r>
            <a:br>
              <a:rPr lang="ru-RU" sz="60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6000" dirty="0" smtClean="0">
                <a:solidFill>
                  <a:schemeClr val="accent4">
                    <a:lumMod val="75000"/>
                  </a:schemeClr>
                </a:solidFill>
              </a:rPr>
              <a:t>        </a:t>
            </a:r>
            <a:endParaRPr lang="ru-RU" sz="6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61555" y="620688"/>
            <a:ext cx="442089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ЁРШ</a:t>
            </a:r>
            <a:endParaRPr lang="ru-RU" sz="9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2924944"/>
            <a:ext cx="295232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РЁВ</a:t>
            </a:r>
            <a:endParaRPr lang="ru-RU" sz="9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198884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699792" y="198884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283968" y="198884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364088" y="198884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 flipV="1">
            <a:off x="2390056" y="1196752"/>
            <a:ext cx="957808" cy="698376"/>
          </a:xfrm>
          <a:prstGeom prst="straightConnector1">
            <a:avLst/>
          </a:prstGeom>
          <a:ln w="57150"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2879812" y="1448780"/>
            <a:ext cx="576064" cy="360040"/>
          </a:xfrm>
          <a:prstGeom prst="line">
            <a:avLst/>
          </a:prstGeom>
          <a:ln w="57150"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2699792" y="1988840"/>
            <a:ext cx="914400" cy="914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71600" y="443711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979712" y="443711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987824" y="443711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979712" y="4437112"/>
            <a:ext cx="914400" cy="914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586551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6000" smtClean="0">
                <a:solidFill>
                  <a:schemeClr val="tx1"/>
                </a:solidFill>
              </a:rPr>
              <a:t>А это не шутка- это урок!</a:t>
            </a:r>
          </a:p>
          <a:p>
            <a:pPr>
              <a:buNone/>
            </a:pPr>
            <a:r>
              <a:rPr lang="ru-RU" sz="4800" b="1" smtClean="0">
                <a:solidFill>
                  <a:srgbClr val="7030A0"/>
                </a:solidFill>
              </a:rPr>
              <a:t>ОН,  МОЙ    </a:t>
            </a:r>
            <a:r>
              <a:rPr lang="ru-RU" sz="4800" b="1" smtClean="0">
                <a:solidFill>
                  <a:schemeClr val="tx1"/>
                </a:solidFill>
              </a:rPr>
              <a:t>СВИТЕР, ЛЕНТА</a:t>
            </a:r>
          </a:p>
          <a:p>
            <a:pPr>
              <a:buNone/>
            </a:pPr>
            <a:r>
              <a:rPr lang="ru-RU" sz="4800" b="1" smtClean="0">
                <a:solidFill>
                  <a:srgbClr val="0070C0"/>
                </a:solidFill>
              </a:rPr>
              <a:t>ОНА,МОЯ</a:t>
            </a:r>
            <a:r>
              <a:rPr lang="ru-RU" sz="4800" b="1" smtClean="0">
                <a:solidFill>
                  <a:schemeClr val="tx1"/>
                </a:solidFill>
              </a:rPr>
              <a:t>    КОСЫНКА,ТРУСЫ</a:t>
            </a:r>
          </a:p>
          <a:p>
            <a:pPr>
              <a:buNone/>
            </a:pPr>
            <a:r>
              <a:rPr lang="ru-RU" sz="4800" b="1" smtClean="0">
                <a:solidFill>
                  <a:schemeClr val="accent1">
                    <a:lumMod val="75000"/>
                  </a:schemeClr>
                </a:solidFill>
              </a:rPr>
              <a:t>ОНО,МОЁ </a:t>
            </a:r>
            <a:r>
              <a:rPr lang="ru-RU" sz="4800" b="1" smtClean="0">
                <a:solidFill>
                  <a:schemeClr val="tx1"/>
                </a:solidFill>
              </a:rPr>
              <a:t>   КАШНЕ, НОСКИ</a:t>
            </a:r>
          </a:p>
          <a:p>
            <a:pPr>
              <a:buNone/>
            </a:pPr>
            <a:r>
              <a:rPr lang="ru-RU" sz="4800" b="1" smtClean="0">
                <a:solidFill>
                  <a:schemeClr val="accent5">
                    <a:lumMod val="75000"/>
                  </a:schemeClr>
                </a:solidFill>
              </a:rPr>
              <a:t>ОНИ,МОИ</a:t>
            </a:r>
            <a:r>
              <a:rPr lang="ru-RU" sz="4800" b="1" smtClean="0">
                <a:solidFill>
                  <a:schemeClr val="tx1"/>
                </a:solidFill>
              </a:rPr>
              <a:t>          КУРТКА</a:t>
            </a:r>
            <a:endParaRPr lang="ru-RU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>
                <a:solidFill>
                  <a:srgbClr val="C00000"/>
                </a:solidFill>
              </a:rPr>
              <a:t>МОЯ, НАША  </a:t>
            </a:r>
            <a:r>
              <a:rPr lang="ru-RU" sz="4800" dirty="0" smtClean="0">
                <a:solidFill>
                  <a:schemeClr val="tx1"/>
                </a:solidFill>
              </a:rPr>
              <a:t>КЛАСС, КОМНАТА</a:t>
            </a:r>
          </a:p>
          <a:p>
            <a:pPr>
              <a:buNone/>
            </a:pPr>
            <a:r>
              <a:rPr lang="ru-RU" sz="4800" dirty="0" smtClean="0">
                <a:solidFill>
                  <a:srgbClr val="C00000"/>
                </a:solidFill>
              </a:rPr>
              <a:t>МОЁ, НАШЕ   </a:t>
            </a:r>
            <a:r>
              <a:rPr lang="ru-RU" sz="4800" dirty="0" smtClean="0">
                <a:solidFill>
                  <a:schemeClr val="tx1"/>
                </a:solidFill>
              </a:rPr>
              <a:t>СТРАНА, МАМА</a:t>
            </a:r>
          </a:p>
          <a:p>
            <a:pPr>
              <a:buNone/>
            </a:pPr>
            <a:r>
              <a:rPr lang="ru-RU" sz="4800" dirty="0" smtClean="0">
                <a:solidFill>
                  <a:srgbClr val="C00000"/>
                </a:solidFill>
              </a:rPr>
              <a:t>МОЙ, НАШ     </a:t>
            </a:r>
            <a:r>
              <a:rPr lang="ru-RU" sz="4800" dirty="0" smtClean="0">
                <a:solidFill>
                  <a:schemeClr val="tx1"/>
                </a:solidFill>
              </a:rPr>
              <a:t>СЕСТРА, РЕКА,</a:t>
            </a:r>
          </a:p>
          <a:p>
            <a:pPr>
              <a:buNone/>
            </a:pPr>
            <a:r>
              <a:rPr lang="ru-RU" sz="4800" dirty="0" smtClean="0">
                <a:solidFill>
                  <a:srgbClr val="C00000"/>
                </a:solidFill>
              </a:rPr>
              <a:t>МОИ, НАШИ   </a:t>
            </a:r>
            <a:r>
              <a:rPr lang="ru-RU" sz="4800" dirty="0" smtClean="0">
                <a:solidFill>
                  <a:schemeClr val="tx1"/>
                </a:solidFill>
              </a:rPr>
              <a:t>СЕЛО, КРАЙ,</a:t>
            </a:r>
          </a:p>
          <a:p>
            <a:pPr>
              <a:buNone/>
            </a:pPr>
            <a:r>
              <a:rPr lang="ru-RU" sz="4800" dirty="0"/>
              <a:t> </a:t>
            </a:r>
            <a:r>
              <a:rPr lang="ru-RU" sz="4800" dirty="0" smtClean="0"/>
              <a:t>                          </a:t>
            </a:r>
            <a:r>
              <a:rPr lang="ru-RU" sz="4800" dirty="0" smtClean="0">
                <a:solidFill>
                  <a:schemeClr val="tx1"/>
                </a:solidFill>
              </a:rPr>
              <a:t>ЛЕСА, СТЕПИ,</a:t>
            </a:r>
          </a:p>
          <a:p>
            <a:pPr>
              <a:buNone/>
            </a:pPr>
            <a:r>
              <a:rPr lang="ru-RU" sz="4800" dirty="0">
                <a:solidFill>
                  <a:schemeClr val="tx1"/>
                </a:solidFill>
              </a:rPr>
              <a:t> </a:t>
            </a:r>
            <a:r>
              <a:rPr lang="ru-RU" sz="4800" dirty="0" smtClean="0">
                <a:solidFill>
                  <a:schemeClr val="tx1"/>
                </a:solidFill>
              </a:rPr>
              <a:t>                           МОРЯ</a:t>
            </a:r>
            <a:endParaRPr lang="ru-RU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5400" b="1" dirty="0" smtClean="0">
                <a:solidFill>
                  <a:srgbClr val="002060"/>
                </a:solidFill>
              </a:rPr>
              <a:t>Всё колко: и ёршик и ёлка.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332656"/>
            <a:ext cx="3168353" cy="316835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32656"/>
            <a:ext cx="4680520" cy="289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6000" dirty="0" smtClean="0"/>
              <a:t>              </a:t>
            </a:r>
            <a:r>
              <a:rPr lang="ru-RU" sz="6600" b="1" dirty="0" smtClean="0">
                <a:solidFill>
                  <a:srgbClr val="7030A0"/>
                </a:solidFill>
              </a:rPr>
              <a:t>2 урок</a:t>
            </a:r>
          </a:p>
          <a:p>
            <a:pPr>
              <a:buNone/>
            </a:pPr>
            <a:endParaRPr lang="ru-RU" sz="6600" b="1" dirty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6600" b="1" dirty="0" smtClean="0">
                <a:solidFill>
                  <a:srgbClr val="7030A0"/>
                </a:solidFill>
              </a:rPr>
              <a:t>    Малыши и мамы.</a:t>
            </a:r>
            <a:endParaRPr lang="ru-RU" sz="6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172</Words>
  <Application>Microsoft Office PowerPoint</Application>
  <PresentationFormat>Экран (4:3)</PresentationFormat>
  <Paragraphs>55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    Всё колко: и ёршик и ёлка.</vt:lpstr>
      <vt:lpstr>Слайд 9</vt:lpstr>
      <vt:lpstr>     У лисы- лисёнок.</vt:lpstr>
      <vt:lpstr>    У слона- слонёнок.</vt:lpstr>
      <vt:lpstr>    У совы- совёнок.</vt:lpstr>
      <vt:lpstr>      У кошки- котёнок.</vt:lpstr>
      <vt:lpstr>     А у коня?   -    …       .</vt:lpstr>
      <vt:lpstr>       У лося – лосёнок.</vt:lpstr>
      <vt:lpstr>    У вороны воронёнок.</vt:lpstr>
      <vt:lpstr>   У сороки -  …    .</vt:lpstr>
      <vt:lpstr>    У утки – утёнок.</vt:lpstr>
      <vt:lpstr>    У мухи – мушонок.</vt:lpstr>
      <vt:lpstr>     У мыши – мышонок.</vt:lpstr>
      <vt:lpstr>    У коровы - …     .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Дом</cp:lastModifiedBy>
  <cp:revision>76</cp:revision>
  <dcterms:created xsi:type="dcterms:W3CDTF">2010-11-23T15:51:36Z</dcterms:created>
  <dcterms:modified xsi:type="dcterms:W3CDTF">2010-11-23T19:19:53Z</dcterms:modified>
</cp:coreProperties>
</file>