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1ACC-133B-4A3F-BD16-1CEA3FE6A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FE29-B59A-4E84-B4B7-00E84152C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112C-E1D2-4554-980B-5B6AB5A69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EBA3-96D2-470B-8F5E-29489B6BD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F6B-532F-4FC0-9614-DEE097CDF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C8A9-2B19-42CA-BA48-DF5AD1883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5834C-40FC-4AE8-9E4A-3C59B868D3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15754-0B93-4275-A878-ADBDB94EC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D1807-1D65-45C1-BC5D-869BBDC69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AD06-68BD-437E-BA42-F70EB68AB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D4D06-0063-4F12-A966-9781CD3E02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EE1629-4373-4F4B-9BEA-6D43695319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Чтение  и  запись  многозначных  чисел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Класс  миллионов  Класс  миллиардов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5805264"/>
            <a:ext cx="2160240" cy="622920"/>
          </a:xfrm>
        </p:spPr>
        <p:txBody>
          <a:bodyPr/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 класс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5152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131840" y="4221088"/>
            <a:ext cx="360040" cy="208823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373216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миллиарды</a:t>
            </a:r>
            <a:endParaRPr lang="ru-RU" sz="3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авая круглая скобка 37"/>
          <p:cNvSpPr/>
          <p:nvPr/>
        </p:nvSpPr>
        <p:spPr>
          <a:xfrm rot="5400000">
            <a:off x="107961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руговая стрелка 38"/>
          <p:cNvSpPr/>
          <p:nvPr/>
        </p:nvSpPr>
        <p:spPr>
          <a:xfrm>
            <a:off x="611560" y="3717032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руговая стрелка 39"/>
          <p:cNvSpPr/>
          <p:nvPr/>
        </p:nvSpPr>
        <p:spPr>
          <a:xfrm>
            <a:off x="3275856" y="3645024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овая стрелка 40"/>
          <p:cNvSpPr/>
          <p:nvPr/>
        </p:nvSpPr>
        <p:spPr>
          <a:xfrm>
            <a:off x="5724128" y="3573016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97160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131840" y="4221088"/>
            <a:ext cx="360040" cy="208823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373216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миллиарды</a:t>
            </a:r>
            <a:endParaRPr lang="ru-RU" sz="3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авая круглая скобка 37"/>
          <p:cNvSpPr/>
          <p:nvPr/>
        </p:nvSpPr>
        <p:spPr>
          <a:xfrm rot="5400000">
            <a:off x="1475656" y="4581128"/>
            <a:ext cx="360040" cy="136815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527884" y="4617132"/>
            <a:ext cx="360040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84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516216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23728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16216" y="551723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3968" y="551723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95736" y="558924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овая стрелка 10"/>
          <p:cNvSpPr/>
          <p:nvPr/>
        </p:nvSpPr>
        <p:spPr>
          <a:xfrm>
            <a:off x="611560" y="3717032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овая стрелка 11"/>
          <p:cNvSpPr/>
          <p:nvPr/>
        </p:nvSpPr>
        <p:spPr>
          <a:xfrm>
            <a:off x="3491880" y="3645024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овая стрелка 12"/>
          <p:cNvSpPr/>
          <p:nvPr/>
        </p:nvSpPr>
        <p:spPr>
          <a:xfrm>
            <a:off x="6156176" y="3573016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16216" y="623731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83968" y="623731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84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4  0  9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486916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486916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501317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7744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0232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516216" y="558924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83968" y="566124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23728" y="558924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5733256"/>
            <a:ext cx="6480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9  5  0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16216" y="630932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83968" y="638132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23728" y="638132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334780"/>
            <a:ext cx="1170513" cy="52322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№144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36912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1 000 000 стр. - ? см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0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100 стр. - 1 см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21088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1 000 000 : 100=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716016" y="4149080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355976" y="4149080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987824" y="4221088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555776" y="4221088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8104" y="4221088"/>
            <a:ext cx="3635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10 000 см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5445224"/>
            <a:ext cx="2880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100 м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80312" y="5733256"/>
            <a:ext cx="14414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№47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8596"/>
          <a:stretch>
            <a:fillRect/>
          </a:stretch>
        </p:blipFill>
        <p:spPr bwMode="auto">
          <a:xfrm>
            <a:off x="728663" y="1025525"/>
            <a:ext cx="7686675" cy="391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25144"/>
            <a:ext cx="5343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амка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рамка2</Template>
  <TotalTime>175</TotalTime>
  <Words>381</Words>
  <Application>Microsoft Office PowerPoint</Application>
  <PresentationFormat>Экран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рамка2</vt:lpstr>
      <vt:lpstr>Чтение  и  запись  многозначных  чисел Класс  миллионов  Класс  миллиардов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 и  запись  многозначных  чисел</dc:title>
  <dc:creator>User</dc:creator>
  <cp:lastModifiedBy>User</cp:lastModifiedBy>
  <cp:revision>32</cp:revision>
  <dcterms:created xsi:type="dcterms:W3CDTF">2012-09-23T08:42:54Z</dcterms:created>
  <dcterms:modified xsi:type="dcterms:W3CDTF">2012-11-05T14:49:06Z</dcterms:modified>
</cp:coreProperties>
</file>