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F1ACC-133B-4A3F-BD16-1CEA3FE6AB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7FE29-B59A-4E84-B4B7-00E84152CC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F112C-E1D2-4554-980B-5B6AB5A69D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FEBA3-96D2-470B-8F5E-29489B6BDA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1EF6B-532F-4FC0-9614-DEE097CDFC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3C8A9-2B19-42CA-BA48-DF5AD18838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5834C-40FC-4AE8-9E4A-3C59B868D3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15754-0B93-4275-A878-ADBDB94EC2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D1807-1D65-45C1-BC5D-869BBDC69B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AAD06-68BD-437E-BA42-F70EB68ABD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D4D06-0063-4F12-A966-9781CD3E02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EE1629-4373-4F4B-9BEA-6D43695319A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Чтение  и  запись  многозначных  чисел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Класс  миллионов  Класс  миллиардов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7904" y="5805264"/>
            <a:ext cx="2160240" cy="622920"/>
          </a:xfrm>
        </p:spPr>
        <p:txBody>
          <a:bodyPr/>
          <a:lstStyle/>
          <a:p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  класс</a:t>
            </a:r>
            <a:endParaRPr lang="ru-RU" sz="28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4" y="260648"/>
          <a:ext cx="8712966" cy="62646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4452"/>
                <a:gridCol w="704452"/>
                <a:gridCol w="704452"/>
                <a:gridCol w="704452"/>
                <a:gridCol w="704452"/>
                <a:gridCol w="704452"/>
                <a:gridCol w="747709"/>
                <a:gridCol w="747709"/>
                <a:gridCol w="747709"/>
                <a:gridCol w="747709"/>
                <a:gridCol w="747709"/>
                <a:gridCol w="747709"/>
              </a:tblGrid>
              <a:tr h="23567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IV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  </a:t>
                      </a:r>
                      <a:r>
                        <a:rPr lang="ru-RU" sz="3600" dirty="0" err="1" smtClean="0"/>
                        <a:t>милли-ардов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</a:t>
                      </a:r>
                      <a:r>
                        <a:rPr lang="en-US" sz="3600" baseline="0" dirty="0" smtClean="0"/>
                        <a:t> 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</a:t>
                      </a:r>
                      <a:r>
                        <a:rPr lang="en-US" sz="3600" dirty="0" smtClean="0"/>
                        <a:t> </a:t>
                      </a:r>
                      <a:r>
                        <a:rPr lang="ru-RU" sz="3600" dirty="0" err="1" smtClean="0"/>
                        <a:t>милли-онов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тысяч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единиц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9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/>
                        <a:t>мил-лиа-рдов</a:t>
                      </a:r>
                      <a:endParaRPr lang="ru-RU" sz="16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Дес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r>
                        <a:rPr lang="ru-RU" sz="2000" b="1" dirty="0" smtClean="0"/>
                        <a:t>тыс.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Дес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85686"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251520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71600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1967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11760" y="4293096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5983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7991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9999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20072" y="4293096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012160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04248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24328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16416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Правая круглая скобка 28"/>
          <p:cNvSpPr/>
          <p:nvPr/>
        </p:nvSpPr>
        <p:spPr>
          <a:xfrm rot="5400000">
            <a:off x="7560332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88224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авая круглая скобка 30"/>
          <p:cNvSpPr/>
          <p:nvPr/>
        </p:nvSpPr>
        <p:spPr>
          <a:xfrm rot="5400000">
            <a:off x="5256076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283968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355976" y="5373216"/>
            <a:ext cx="23042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тысячи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Правая круглая скобка 33"/>
          <p:cNvSpPr/>
          <p:nvPr/>
        </p:nvSpPr>
        <p:spPr>
          <a:xfrm rot="5400000">
            <a:off x="3131840" y="4221088"/>
            <a:ext cx="360040" cy="2088232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195736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907704" y="5733256"/>
            <a:ext cx="29523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миллионы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0" y="5373216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миллиарды</a:t>
            </a:r>
            <a:endParaRPr lang="ru-RU" sz="36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Правая круглая скобка 37"/>
          <p:cNvSpPr/>
          <p:nvPr/>
        </p:nvSpPr>
        <p:spPr>
          <a:xfrm rot="5400000">
            <a:off x="1079612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руговая стрелка 38"/>
          <p:cNvSpPr/>
          <p:nvPr/>
        </p:nvSpPr>
        <p:spPr>
          <a:xfrm>
            <a:off x="611560" y="3717032"/>
            <a:ext cx="2664296" cy="1296144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Круговая стрелка 39"/>
          <p:cNvSpPr/>
          <p:nvPr/>
        </p:nvSpPr>
        <p:spPr>
          <a:xfrm>
            <a:off x="3275856" y="3645024"/>
            <a:ext cx="2664296" cy="1296144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Круговая стрелка 40"/>
          <p:cNvSpPr/>
          <p:nvPr/>
        </p:nvSpPr>
        <p:spPr>
          <a:xfrm>
            <a:off x="5724128" y="3573016"/>
            <a:ext cx="2664296" cy="1296144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 animBg="1"/>
      <p:bldP spid="35" grpId="0" animBg="1"/>
      <p:bldP spid="36" grpId="0"/>
      <p:bldP spid="37" grpId="0"/>
      <p:bldP spid="38" grpId="0" animBg="1"/>
      <p:bldP spid="39" grpId="0" animBg="1"/>
      <p:bldP spid="40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4" y="260648"/>
          <a:ext cx="8712966" cy="62646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4452"/>
                <a:gridCol w="704452"/>
                <a:gridCol w="704452"/>
                <a:gridCol w="704452"/>
                <a:gridCol w="704452"/>
                <a:gridCol w="704452"/>
                <a:gridCol w="747709"/>
                <a:gridCol w="747709"/>
                <a:gridCol w="747709"/>
                <a:gridCol w="747709"/>
                <a:gridCol w="747709"/>
                <a:gridCol w="747709"/>
              </a:tblGrid>
              <a:tr h="23567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IV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  </a:t>
                      </a:r>
                      <a:r>
                        <a:rPr lang="ru-RU" sz="3600" dirty="0" err="1" smtClean="0"/>
                        <a:t>милли-ардов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</a:t>
                      </a:r>
                      <a:r>
                        <a:rPr lang="en-US" sz="3600" baseline="0" dirty="0" smtClean="0"/>
                        <a:t> 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</a:t>
                      </a:r>
                      <a:r>
                        <a:rPr lang="en-US" sz="3600" dirty="0" smtClean="0"/>
                        <a:t> </a:t>
                      </a:r>
                      <a:r>
                        <a:rPr lang="ru-RU" sz="3600" dirty="0" err="1" smtClean="0"/>
                        <a:t>милли-онов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тысяч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единиц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9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/>
                        <a:t>мил-лиа-рдов</a:t>
                      </a:r>
                      <a:endParaRPr lang="ru-RU" sz="16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Дес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r>
                        <a:rPr lang="ru-RU" sz="2000" b="1" dirty="0" smtClean="0"/>
                        <a:t>тыс.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Дес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85686"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971600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1967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11760" y="4293096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5983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7991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9999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20072" y="4293096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012160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04248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24328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16416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Правая круглая скобка 28"/>
          <p:cNvSpPr/>
          <p:nvPr/>
        </p:nvSpPr>
        <p:spPr>
          <a:xfrm rot="5400000">
            <a:off x="7560332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88224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авая круглая скобка 30"/>
          <p:cNvSpPr/>
          <p:nvPr/>
        </p:nvSpPr>
        <p:spPr>
          <a:xfrm rot="5400000">
            <a:off x="5256076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283968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355976" y="5373216"/>
            <a:ext cx="23042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тысячи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Правая круглая скобка 33"/>
          <p:cNvSpPr/>
          <p:nvPr/>
        </p:nvSpPr>
        <p:spPr>
          <a:xfrm rot="5400000">
            <a:off x="3131840" y="4221088"/>
            <a:ext cx="360040" cy="2088232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195736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907704" y="5733256"/>
            <a:ext cx="29523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миллионы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0" y="5373216"/>
            <a:ext cx="305983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миллиарды</a:t>
            </a:r>
            <a:endParaRPr lang="ru-RU" sz="36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Правая круглая скобка 37"/>
          <p:cNvSpPr/>
          <p:nvPr/>
        </p:nvSpPr>
        <p:spPr>
          <a:xfrm rot="5400000">
            <a:off x="1475656" y="4581128"/>
            <a:ext cx="360040" cy="1368152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 animBg="1"/>
      <p:bldP spid="35" grpId="0" animBg="1"/>
      <p:bldP spid="36" grpId="0"/>
      <p:bldP spid="37" grpId="0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4" y="260648"/>
          <a:ext cx="8712966" cy="62646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4452"/>
                <a:gridCol w="704452"/>
                <a:gridCol w="704452"/>
                <a:gridCol w="704452"/>
                <a:gridCol w="704452"/>
                <a:gridCol w="704452"/>
                <a:gridCol w="747709"/>
                <a:gridCol w="747709"/>
                <a:gridCol w="747709"/>
                <a:gridCol w="747709"/>
                <a:gridCol w="747709"/>
                <a:gridCol w="747709"/>
              </a:tblGrid>
              <a:tr h="23567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IV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  </a:t>
                      </a:r>
                      <a:r>
                        <a:rPr lang="ru-RU" sz="3600" dirty="0" err="1" smtClean="0"/>
                        <a:t>милли-ардов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</a:t>
                      </a:r>
                      <a:r>
                        <a:rPr lang="en-US" sz="3600" baseline="0" dirty="0" smtClean="0"/>
                        <a:t> 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</a:t>
                      </a:r>
                      <a:r>
                        <a:rPr lang="en-US" sz="3600" dirty="0" smtClean="0"/>
                        <a:t> </a:t>
                      </a:r>
                      <a:r>
                        <a:rPr lang="ru-RU" sz="3600" dirty="0" err="1" smtClean="0"/>
                        <a:t>милли-онов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тысяч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единиц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9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/>
                        <a:t>мил-лиа-рдов</a:t>
                      </a:r>
                      <a:endParaRPr lang="ru-RU" sz="16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Дес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r>
                        <a:rPr lang="ru-RU" sz="2000" b="1" dirty="0" smtClean="0"/>
                        <a:t>тыс.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Дес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485686"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05983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7991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99992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20072" y="4293096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012160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04248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24328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16416" y="429309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Правая круглая скобка 28"/>
          <p:cNvSpPr/>
          <p:nvPr/>
        </p:nvSpPr>
        <p:spPr>
          <a:xfrm rot="5400000">
            <a:off x="7560332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88224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авая круглая скобка 30"/>
          <p:cNvSpPr/>
          <p:nvPr/>
        </p:nvSpPr>
        <p:spPr>
          <a:xfrm rot="5400000">
            <a:off x="5256076" y="4185084"/>
            <a:ext cx="360040" cy="2160240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283968" y="479715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355976" y="5373216"/>
            <a:ext cx="23042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тысячи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4" name="Правая круглая скобка 33"/>
          <p:cNvSpPr/>
          <p:nvPr/>
        </p:nvSpPr>
        <p:spPr>
          <a:xfrm rot="5400000">
            <a:off x="3527884" y="4617132"/>
            <a:ext cx="360040" cy="1296144"/>
          </a:xfrm>
          <a:prstGeom prst="rightBracket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907704" y="5733256"/>
            <a:ext cx="29523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миллионы</a:t>
            </a:r>
            <a:endParaRPr lang="ru-RU" sz="4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4" y="260648"/>
          <a:ext cx="8712966" cy="62847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4452"/>
                <a:gridCol w="704452"/>
                <a:gridCol w="704452"/>
                <a:gridCol w="704452"/>
                <a:gridCol w="704452"/>
                <a:gridCol w="704452"/>
                <a:gridCol w="747709"/>
                <a:gridCol w="747709"/>
                <a:gridCol w="747709"/>
                <a:gridCol w="747709"/>
                <a:gridCol w="747709"/>
                <a:gridCol w="747709"/>
              </a:tblGrid>
              <a:tr h="23567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IV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  </a:t>
                      </a:r>
                      <a:r>
                        <a:rPr lang="ru-RU" sz="3600" dirty="0" err="1" smtClean="0"/>
                        <a:t>милли-ардов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</a:t>
                      </a:r>
                      <a:r>
                        <a:rPr lang="en-US" sz="3600" baseline="0" dirty="0" smtClean="0"/>
                        <a:t> 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</a:t>
                      </a:r>
                      <a:r>
                        <a:rPr lang="en-US" sz="3600" dirty="0" smtClean="0"/>
                        <a:t> </a:t>
                      </a:r>
                      <a:r>
                        <a:rPr lang="ru-RU" sz="3600" dirty="0" err="1" smtClean="0"/>
                        <a:t>милли-онов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тысяч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единиц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9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/>
                        <a:t>мил-лиа-рдов</a:t>
                      </a:r>
                      <a:endParaRPr lang="ru-RU" sz="16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Дес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r>
                        <a:rPr lang="ru-RU" sz="2000" b="1" dirty="0" smtClean="0"/>
                        <a:t>тыс.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Дес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6516216" y="4869160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3968" y="4869160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23728" y="4869160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516216" y="551723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83968" y="551723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195736" y="5589240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руговая стрелка 10"/>
          <p:cNvSpPr/>
          <p:nvPr/>
        </p:nvSpPr>
        <p:spPr>
          <a:xfrm>
            <a:off x="611560" y="3717032"/>
            <a:ext cx="2664296" cy="1296144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Круговая стрелка 11"/>
          <p:cNvSpPr/>
          <p:nvPr/>
        </p:nvSpPr>
        <p:spPr>
          <a:xfrm>
            <a:off x="3491880" y="3645024"/>
            <a:ext cx="2664296" cy="1296144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Круговая стрелка 12"/>
          <p:cNvSpPr/>
          <p:nvPr/>
        </p:nvSpPr>
        <p:spPr>
          <a:xfrm>
            <a:off x="6156176" y="3573016"/>
            <a:ext cx="2664296" cy="1296144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516216" y="623731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283968" y="6237312"/>
            <a:ext cx="252000" cy="2520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4" y="260648"/>
          <a:ext cx="8712966" cy="62847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4452"/>
                <a:gridCol w="704452"/>
                <a:gridCol w="704452"/>
                <a:gridCol w="704452"/>
                <a:gridCol w="704452"/>
                <a:gridCol w="704452"/>
                <a:gridCol w="747709"/>
                <a:gridCol w="747709"/>
                <a:gridCol w="747709"/>
                <a:gridCol w="747709"/>
                <a:gridCol w="747709"/>
                <a:gridCol w="747709"/>
              </a:tblGrid>
              <a:tr h="235677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IV</a:t>
                      </a:r>
                      <a:r>
                        <a:rPr lang="en-US" sz="3600" baseline="0" dirty="0" smtClean="0"/>
                        <a:t>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  </a:t>
                      </a:r>
                      <a:r>
                        <a:rPr lang="ru-RU" sz="3600" dirty="0" err="1" smtClean="0"/>
                        <a:t>милли-ардов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III</a:t>
                      </a:r>
                      <a:r>
                        <a:rPr lang="en-US" sz="3600" baseline="0" dirty="0" smtClean="0"/>
                        <a:t>  </a:t>
                      </a:r>
                      <a:r>
                        <a:rPr lang="ru-RU" sz="3600" baseline="0" dirty="0" smtClean="0"/>
                        <a:t>класс</a:t>
                      </a:r>
                      <a:endParaRPr lang="ru-RU" sz="3600" dirty="0" smtClean="0"/>
                    </a:p>
                    <a:p>
                      <a:pPr algn="ctr"/>
                      <a:r>
                        <a:rPr lang="ru-RU" sz="3600" dirty="0" smtClean="0"/>
                        <a:t>Класс</a:t>
                      </a:r>
                      <a:r>
                        <a:rPr lang="en-US" sz="3600" dirty="0" smtClean="0"/>
                        <a:t> </a:t>
                      </a:r>
                      <a:r>
                        <a:rPr lang="ru-RU" sz="3600" dirty="0" err="1" smtClean="0"/>
                        <a:t>милли-онов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3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тысяч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I</a:t>
                      </a:r>
                      <a:r>
                        <a:rPr lang="en-US" sz="4000" baseline="0" dirty="0" smtClean="0"/>
                        <a:t>  </a:t>
                      </a:r>
                      <a:r>
                        <a:rPr lang="ru-RU" sz="4000" baseline="0" dirty="0" smtClean="0"/>
                        <a:t>класс</a:t>
                      </a:r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/>
                        <a:t>Класс  единиц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69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err="1" smtClean="0"/>
                        <a:t>мил-лиа-рдов</a:t>
                      </a:r>
                      <a:endParaRPr lang="ru-RU" sz="16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/>
                        <a:t>Дес</a:t>
                      </a: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мил-лиа-рдов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мил-лио-нов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r>
                        <a:rPr lang="ru-RU" sz="2000" b="1" dirty="0" smtClean="0"/>
                        <a:t>тыс.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Дес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Сот.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/>
                        <a:t>Дес</a:t>
                      </a:r>
                      <a:r>
                        <a:rPr lang="ru-RU" sz="2000" b="1" dirty="0" smtClean="0"/>
                        <a:t>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Ед.</a:t>
                      </a:r>
                      <a:endParaRPr lang="ru-RU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52858"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67744" y="4149080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1  0  0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4149080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4  0  9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32240" y="4149080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0  0  0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516216" y="4869160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283968" y="4869160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5013176"/>
            <a:ext cx="15121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67744" y="501317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0  7  0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501317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0  7  0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60232" y="501317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0  0  0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516216" y="5589240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283968" y="5661248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123728" y="5589240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619672" y="5733256"/>
            <a:ext cx="6480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7984" y="573325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9  5  0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67744" y="573325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0  0  0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660232" y="5733256"/>
            <a:ext cx="20882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0  0  0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516216" y="6309320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283968" y="6381328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123728" y="6381328"/>
            <a:ext cx="252000" cy="2520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6334780"/>
            <a:ext cx="1170513" cy="523220"/>
          </a:xfrm>
          <a:prstGeom prst="rect">
            <a:avLst/>
          </a:prstGeom>
          <a:solidFill>
            <a:schemeClr val="accent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№144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2636912"/>
            <a:ext cx="7200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1 000 000 стр. - ? см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268760"/>
            <a:ext cx="7200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100 стр. - 1 см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221088"/>
            <a:ext cx="7200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1 000 000 : 100=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716016" y="4149080"/>
            <a:ext cx="576064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355976" y="4149080"/>
            <a:ext cx="576064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987824" y="4221088"/>
            <a:ext cx="576064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555776" y="4221088"/>
            <a:ext cx="576064" cy="10081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508104" y="4221088"/>
            <a:ext cx="3635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10 000 см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5445224"/>
            <a:ext cx="28803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 100 м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80312" y="5733256"/>
            <a:ext cx="144142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№47</a:t>
            </a:r>
            <a:endParaRPr lang="ru-RU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18596"/>
          <a:stretch>
            <a:fillRect/>
          </a:stretch>
        </p:blipFill>
        <p:spPr bwMode="auto">
          <a:xfrm>
            <a:off x="728663" y="1025525"/>
            <a:ext cx="7686675" cy="3915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725144"/>
            <a:ext cx="5343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рамка2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рамка2</Template>
  <TotalTime>175</TotalTime>
  <Words>381</Words>
  <Application>Microsoft Office PowerPoint</Application>
  <PresentationFormat>Экран (4:3)</PresentationFormat>
  <Paragraphs>229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рамка2</vt:lpstr>
      <vt:lpstr>Чтение  и  запись  многозначных  чисел Класс  миллионов  Класс  миллиардов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Чтение  и  запись  многозначных  чисел</dc:title>
  <dc:creator>User</dc:creator>
  <cp:lastModifiedBy>User</cp:lastModifiedBy>
  <cp:revision>32</cp:revision>
  <dcterms:created xsi:type="dcterms:W3CDTF">2012-09-23T08:42:54Z</dcterms:created>
  <dcterms:modified xsi:type="dcterms:W3CDTF">2012-11-05T14:49:06Z</dcterms:modified>
</cp:coreProperties>
</file>