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3" autoAdjust="0"/>
    <p:restoredTop sz="90580" autoAdjust="0"/>
  </p:normalViewPr>
  <p:slideViewPr>
    <p:cSldViewPr>
      <p:cViewPr varScale="1">
        <p:scale>
          <a:sx n="88" d="100"/>
          <a:sy n="88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Колпак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412776"/>
            <a:ext cx="3246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268760"/>
            <a:ext cx="30946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Особой одеждой была шуба. Ее носили и крестьяне, и знатные бояре, и царь. На Руси принято было шить шубы мехом внутрь.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Picture 6" descr="http://lh4.google.ru/VoloshinaElena/R6MdRGoINiI/AAAAAAAAAd0/SwzyDsqXj-4/s400/%D1%88%D1%83%D0%B1%D0%B0%20%D0%B6%D0%B5%D0%BD%D1%81%D0%BA%D0%B0%D1%8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318" y="1484785"/>
            <a:ext cx="22972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12776"/>
            <a:ext cx="2917701" cy="43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Орнамент русского костюма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556792"/>
            <a:ext cx="2290961" cy="30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9715" y="1412776"/>
            <a:ext cx="18307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1350</TotalTime>
  <Words>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Diseño predeterminado</vt:lpstr>
      <vt:lpstr>Колпак</vt:lpstr>
      <vt:lpstr>     Особой одеждой была шуба. Ее носили и крестьяне, и знатные бояре, и царь. На Руси принято было шить шубы мехом внутрь.    </vt:lpstr>
      <vt:lpstr>Орнамент русского костюма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155</cp:revision>
  <dcterms:created xsi:type="dcterms:W3CDTF">2010-05-23T14:28:12Z</dcterms:created>
  <dcterms:modified xsi:type="dcterms:W3CDTF">2014-01-19T12:10:01Z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