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3" autoAdjust="0"/>
    <p:restoredTop sz="90580" autoAdjust="0"/>
  </p:normalViewPr>
  <p:slideViewPr>
    <p:cSldViewPr>
      <p:cViewPr varScale="1">
        <p:scale>
          <a:sx n="88" d="100"/>
          <a:sy n="88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2276872"/>
            <a:ext cx="420958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99592" y="260648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Все головные уборы украшались по разному – вышивкой, бисером, жемчугом.</a:t>
            </a:r>
            <a:r>
              <a:rPr lang="et-E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Головной убор передавался по наследству, он был дорогим во всех смыслах.</a:t>
            </a:r>
            <a:endParaRPr lang="et-EE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980728"/>
            <a:ext cx="1842603" cy="245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3645024"/>
            <a:ext cx="194670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268760"/>
            <a:ext cx="2880320" cy="506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Рубаха и порты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268760"/>
            <a:ext cx="3438128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Кафтан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556792"/>
            <a:ext cx="3600400" cy="45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1484784"/>
            <a:ext cx="32766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1351</TotalTime>
  <Words>30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Diseño predeterminado</vt:lpstr>
      <vt:lpstr>Слайд 1</vt:lpstr>
      <vt:lpstr>Рубаха и порты</vt:lpstr>
      <vt:lpstr>Кафтан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ОЛЯ</cp:lastModifiedBy>
  <cp:revision>154</cp:revision>
  <dcterms:created xsi:type="dcterms:W3CDTF">2010-05-23T14:28:12Z</dcterms:created>
  <dcterms:modified xsi:type="dcterms:W3CDTF">2014-01-19T12:07:38Z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