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3" autoAdjust="0"/>
    <p:restoredTop sz="90580" autoAdjust="0"/>
  </p:normalViewPr>
  <p:slideViewPr>
    <p:cSldViewPr>
      <p:cViewPr varScale="1">
        <p:scale>
          <a:sx n="88" d="100"/>
          <a:sy n="88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ooksite.ru/fulltext/kisl/uhal/73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4764" y="1196752"/>
            <a:ext cx="40372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Душегрея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5" y="1196753"/>
            <a:ext cx="306984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Телогрея —    старинная русская женская одежда с длинными иногда откидными рукавами, покроем напоминающая сарафан. Т. шили на меху или на подкладке, для верха использовали бархат, парчу, атлас, мех; Т. была распашной, с пуговицами или завязками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03358" y="476672"/>
            <a:ext cx="279703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Телогрея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Женские головные уборы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8072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Головные уборы были разными. Больше всего они различались у замужних и незамужних.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Девушки носили КОКОШНИК или просто повязывали ленту в волосы. Волосы у девушек были заплетены в две косы.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556792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Головные уборы замужних женщин – ПОВОЙНИК (в виде мягкой шапочки, который полностью закрывал волосы), ПЛАТОК.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" name="Picture 2" descr="Картинка 53 из 3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26562" y="2852936"/>
            <a:ext cx="2821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56" y="2852936"/>
            <a:ext cx="38274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1351</TotalTime>
  <Words>102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Diseño predeterminado</vt:lpstr>
      <vt:lpstr>Душегрея</vt:lpstr>
      <vt:lpstr>Телогрея</vt:lpstr>
      <vt:lpstr>Женские головные уборы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ОЛЯ</cp:lastModifiedBy>
  <cp:revision>160</cp:revision>
  <dcterms:created xsi:type="dcterms:W3CDTF">2010-05-23T14:28:12Z</dcterms:created>
  <dcterms:modified xsi:type="dcterms:W3CDTF">2014-01-19T12:05:56Z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