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3" autoAdjust="0"/>
    <p:restoredTop sz="90580" autoAdjust="0"/>
  </p:normalViewPr>
  <p:slideViewPr>
    <p:cSldViewPr>
      <p:cViewPr varScale="1">
        <p:scale>
          <a:sx n="88" d="100"/>
          <a:sy n="88" d="100"/>
        </p:scale>
        <p:origin x="-14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02572-548E-4D98-A304-DA2A45008C7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89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138F0-53A0-42EF-9BB1-7DBAC607D28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5447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171D3-3261-41A5-B120-D8C5AEC0B1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958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0E05E-8813-41B2-9046-3ABB75AE570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630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A451D-A7C6-4D60-8CFF-B08F9D20AEC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649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3E70A-12BF-4F76-AC3C-41553188589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28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57A77-EEC5-4E68-B28B-6663551DD0C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898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11CC-81A4-45B0-98D0-79296FEEE97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8429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E17B5-407E-47F4-8689-55309989D0B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842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DC904-D72D-4848-BCA6-F9CDC09F7BB8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7602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7D483-6F28-4268-8413-255C1B10557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9230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815608-588A-43C1-8C16-229B11B87FED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ko.ru/image/kroy/191207-narodko3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412776"/>
            <a:ext cx="3768098" cy="45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Одежда знатных людей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412776"/>
            <a:ext cx="28083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1052736"/>
            <a:ext cx="3750553" cy="55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Картинка 52 из 106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052736"/>
            <a:ext cx="4185617" cy="553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/>
              <a:t>Рубаха и сарафан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1350</TotalTime>
  <Words>6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Diseño predeterminado</vt:lpstr>
      <vt:lpstr>Одежда знатных людей</vt:lpstr>
      <vt:lpstr>Рубаха и сарафан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ОЛЯ</cp:lastModifiedBy>
  <cp:revision>155</cp:revision>
  <dcterms:created xsi:type="dcterms:W3CDTF">2010-05-23T14:28:12Z</dcterms:created>
  <dcterms:modified xsi:type="dcterms:W3CDTF">2014-01-19T12:00:59Z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