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0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33" autoAdjust="0"/>
    <p:restoredTop sz="90580" autoAdjust="0"/>
  </p:normalViewPr>
  <p:slideViewPr>
    <p:cSldViewPr>
      <p:cViewPr varScale="1">
        <p:scale>
          <a:sx n="88" d="100"/>
          <a:sy n="88" d="100"/>
        </p:scale>
        <p:origin x="-13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F02572-548E-4D98-A304-DA2A45008C7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18900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138F0-53A0-42EF-9BB1-7DBAC607D280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54471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171D3-3261-41A5-B120-D8C5AEC0B18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79583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0E05E-8813-41B2-9046-3ABB75AE570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96300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A451D-A7C6-4D60-8CFF-B08F9D20AEC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36494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B3E70A-12BF-4F76-AC3C-415531885895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23285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357A77-EEC5-4E68-B28B-6663551DD0C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08983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C11CC-81A4-45B0-98D0-79296FEEE978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8429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E17B5-407E-47F4-8689-55309989D0BE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84275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DC904-D72D-4848-BCA6-F9CDC09F7BB8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376028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7D483-6F28-4268-8413-255C1B10557D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92303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0815608-588A-43C1-8C16-229B11B87FED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История русского костюма</a:t>
            </a:r>
            <a:endParaRPr lang="ru-RU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0" name="Содержимое 1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r>
              <a:rPr lang="ru-RU" sz="1200" dirty="0" smtClean="0"/>
              <a:t>Презентацию подготовила воспитатель первой квалификационной категории МБДОУ ««Центр развития ребенка - детский сад № 110 «Жемчужинка» г. Прокопьевска </a:t>
            </a:r>
          </a:p>
          <a:p>
            <a:pPr>
              <a:buNone/>
            </a:pPr>
            <a:r>
              <a:rPr lang="ru-RU" sz="1200" dirty="0" smtClean="0"/>
              <a:t>        Вагнер Ольга Владимировна</a:t>
            </a:r>
          </a:p>
          <a:p>
            <a:endParaRPr lang="ru-RU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32040" y="1700808"/>
            <a:ext cx="2543085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31640" y="1628800"/>
            <a:ext cx="301730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00125" y="809625"/>
            <a:ext cx="714375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1352</TotalTime>
  <Words>29</Words>
  <Application>Microsoft Office PowerPoint</Application>
  <PresentationFormat>Экран (4:3)</PresentationFormat>
  <Paragraphs>19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Diseño predeterminado</vt:lpstr>
      <vt:lpstr>История русского костюма</vt:lpstr>
      <vt:lpstr>Слайд 2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ОЛЯ</cp:lastModifiedBy>
  <cp:revision>155</cp:revision>
  <dcterms:created xsi:type="dcterms:W3CDTF">2010-05-23T14:28:12Z</dcterms:created>
  <dcterms:modified xsi:type="dcterms:W3CDTF">2014-01-19T11:59:26Z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93004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