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91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0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0F5EEC-BD93-4368-89C9-FF740EE354AB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C9E52F2-57DA-4D9F-B253-75AED975CF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Познавательно-исследовательский проект</a:t>
            </a:r>
            <a:br>
              <a:rPr lang="ru-RU" dirty="0"/>
            </a:br>
            <a:r>
              <a:rPr lang="ru-RU" b="1" i="1" dirty="0"/>
              <a:t>«Детский сад моей мечты»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6237313"/>
            <a:ext cx="5985260" cy="620688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</a:t>
            </a:r>
          </a:p>
          <a:p>
            <a:pPr algn="ctr">
              <a:spcBef>
                <a:spcPts val="0"/>
              </a:spcBef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ЦРР Детский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№11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71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60440" cy="36244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628800"/>
            <a:ext cx="4212976" cy="396044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Вырос красивый цветок на полянке,</a:t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</a:rPr>
              <a:t>утром весенним раскрыл лепестки…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416424" cy="35524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104456" cy="4248472"/>
          </a:xfrm>
        </p:spPr>
      </p:pic>
    </p:spTree>
    <p:extLst>
      <p:ext uri="{BB962C8B-B14F-4D97-AF65-F5344CB8AC3E}">
        <p14:creationId xmlns:p14="http://schemas.microsoft.com/office/powerpoint/2010/main" val="94699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032448" cy="48245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5112568" cy="403244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6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032448" cy="446449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04864"/>
            <a:ext cx="4104456" cy="43924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7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4" r="1109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833026" y="1487702"/>
            <a:ext cx="6096545" cy="1600022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</a:rPr>
              <a:t>Природа наше богатство; сберечь это богатство для последующих поколений-наша задача и долг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 algn="r"/>
            <a:r>
              <a:rPr lang="ru-RU" sz="1900" dirty="0" smtClean="0">
                <a:solidFill>
                  <a:schemeClr val="accent3">
                    <a:lumMod val="75000"/>
                  </a:schemeClr>
                </a:solidFill>
              </a:rPr>
              <a:t>М. Пришвин</a:t>
            </a:r>
            <a:endParaRPr lang="ru-RU" sz="19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29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приоритетность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образования сегодня признана всем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мировым сообществом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в настоящее время люди стали всё больше внимания обращать на состояние территорий прилегающих к их дому, месту работы, к образовательным учреждениями другим значимым объектам.</a:t>
            </a:r>
          </a:p>
        </p:txBody>
      </p:sp>
    </p:spTree>
    <p:extLst>
      <p:ext uri="{BB962C8B-B14F-4D97-AF65-F5344CB8AC3E}">
        <p14:creationId xmlns:p14="http://schemas.microsoft.com/office/powerpoint/2010/main" val="405112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и конструктивных способностей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средствам создания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озеленения и благоустройства территории детского сада с использованием бросового материала.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Формировании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участника педагогического процесса внутренней потребности к защите и приумножении природных богатств и создании  поддержании прекрасного вокруг себя.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3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:</a:t>
            </a:r>
            <a:b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и родителей о природе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в коллективной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активной жизненной позиции и позитивного отношения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умения следовать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совместной деятельности со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активному участию родителей в педагогическом процессе по экологическому воспитанию.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42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Ожидаемые результаты: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z="2000" dirty="0"/>
              <a:t>Приобретённый положительный опыт взаимодействия с объектами природы, непосредственно влияющий на формирование экологической культуры детей дошкольного возраста.</a:t>
            </a:r>
          </a:p>
          <a:p>
            <a:pPr lvl="0" fontAlgn="base"/>
            <a:r>
              <a:rPr lang="ru-RU" sz="2000" dirty="0"/>
              <a:t>Сформированное бережное отношение к природе поможет родителям в нравственном воспитании детей.</a:t>
            </a:r>
          </a:p>
          <a:p>
            <a:pPr lvl="0"/>
            <a:r>
              <a:rPr lang="ru-RU" sz="2000" dirty="0"/>
              <a:t>Озеленённая новыми  насаждениями цветов и эстетически  оформленная  территория детского </a:t>
            </a:r>
            <a:r>
              <a:rPr lang="ru-RU" sz="2000" dirty="0" smtClean="0"/>
              <a:t>сада.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Этапы работы: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1" dirty="0" smtClean="0"/>
              <a:t>Подготовительный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выявление проблемы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определение задач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составление плана работы</a:t>
            </a:r>
          </a:p>
          <a:p>
            <a:r>
              <a:rPr lang="ru-RU" dirty="0"/>
              <a:t> </a:t>
            </a:r>
            <a:r>
              <a:rPr lang="ru-RU" b="0" i="1" dirty="0" smtClean="0"/>
              <a:t>Внедрение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практическая деятельность по проблеме проекта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вовлечение родителей в осуществление поставленных целей</a:t>
            </a:r>
          </a:p>
          <a:p>
            <a:pPr lvl="0"/>
            <a:r>
              <a:rPr lang="ru-RU" b="0" i="1" dirty="0" smtClean="0"/>
              <a:t>Итоговый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 smtClean="0"/>
              <a:t>изготовление </a:t>
            </a:r>
            <a:r>
              <a:rPr lang="ru-RU" b="0" dirty="0"/>
              <a:t>макета детского сада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b="0" dirty="0"/>
              <a:t>озеленение территории детского сада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dirty="0"/>
              <a:t> </a:t>
            </a:r>
          </a:p>
          <a:p>
            <a:endParaRPr lang="ru-RU" b="0" i="1" dirty="0"/>
          </a:p>
        </p:txBody>
      </p:sp>
    </p:spTree>
    <p:extLst>
      <p:ext uri="{BB962C8B-B14F-4D97-AF65-F5344CB8AC3E}">
        <p14:creationId xmlns:p14="http://schemas.microsoft.com/office/powerpoint/2010/main" val="334653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</a:rPr>
              <a:t>Обдуманный подход к озеленению детского сада может сделать его не только внешне привлекательным и уютным, но также способствовать его оздоровлению</a:t>
            </a:r>
            <a:endParaRPr lang="ru-RU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</p:spTree>
    <p:extLst>
      <p:ext uri="{BB962C8B-B14F-4D97-AF65-F5344CB8AC3E}">
        <p14:creationId xmlns:p14="http://schemas.microsoft.com/office/powerpoint/2010/main" val="336560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i="1" dirty="0" smtClean="0">
                <a:solidFill>
                  <a:schemeClr val="bg2">
                    <a:lumMod val="75000"/>
                  </a:schemeClr>
                </a:solidFill>
              </a:rPr>
              <a:t>Наш макет</a:t>
            </a:r>
            <a:endParaRPr lang="ru-RU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</a:rPr>
              <a:t>Воплощение идей</a:t>
            </a:r>
            <a:endParaRPr lang="ru-RU" sz="1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65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117</TotalTime>
  <Words>177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Познавательно-исследовательский проект «Детский сад моей мечты»</vt:lpstr>
      <vt:lpstr>Актуальность: </vt:lpstr>
      <vt:lpstr>Цели проекта: </vt:lpstr>
      <vt:lpstr>Задачи : </vt:lpstr>
      <vt:lpstr>Ожидаемые результаты:</vt:lpstr>
      <vt:lpstr>Этапы работы:</vt:lpstr>
      <vt:lpstr>Обдуманный подход к озеленению детского сада может сделать его не только внешне привлекательным и уютным, но также способствовать его оздоровлению</vt:lpstr>
      <vt:lpstr>Наш макет</vt:lpstr>
      <vt:lpstr>Воплощение идей</vt:lpstr>
      <vt:lpstr>Вырос красивый цветок на полянке, утром весенним раскрыл лепестки…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Познавательно-исследовательский проект «Детский сад моей мечты»</dc:title>
  <dc:creator>Пользователь</dc:creator>
  <cp:lastModifiedBy>Пользователь</cp:lastModifiedBy>
  <cp:revision>12</cp:revision>
  <dcterms:created xsi:type="dcterms:W3CDTF">2014-01-17T17:09:44Z</dcterms:created>
  <dcterms:modified xsi:type="dcterms:W3CDTF">2014-01-19T20:53:24Z</dcterms:modified>
</cp:coreProperties>
</file>