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68" r:id="rId4"/>
    <p:sldId id="269" r:id="rId5"/>
    <p:sldId id="273" r:id="rId6"/>
    <p:sldId id="277" r:id="rId7"/>
    <p:sldId id="27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0661-AD84-412D-8D5A-94505AD52FE4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9A8C-4CA1-49E8-B0E9-FDD92963F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66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0661-AD84-412D-8D5A-94505AD52FE4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9A8C-4CA1-49E8-B0E9-FDD92963F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058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0661-AD84-412D-8D5A-94505AD52FE4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9A8C-4CA1-49E8-B0E9-FDD92963F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731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0661-AD84-412D-8D5A-94505AD52FE4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9A8C-4CA1-49E8-B0E9-FDD92963F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532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0661-AD84-412D-8D5A-94505AD52FE4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9A8C-4CA1-49E8-B0E9-FDD92963F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155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0661-AD84-412D-8D5A-94505AD52FE4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9A8C-4CA1-49E8-B0E9-FDD92963F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035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0661-AD84-412D-8D5A-94505AD52FE4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9A8C-4CA1-49E8-B0E9-FDD92963F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298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0661-AD84-412D-8D5A-94505AD52FE4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9A8C-4CA1-49E8-B0E9-FDD92963F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221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0661-AD84-412D-8D5A-94505AD52FE4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9A8C-4CA1-49E8-B0E9-FDD92963F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842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0661-AD84-412D-8D5A-94505AD52FE4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9A8C-4CA1-49E8-B0E9-FDD92963F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738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0661-AD84-412D-8D5A-94505AD52FE4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9A8C-4CA1-49E8-B0E9-FDD92963F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234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60661-AD84-412D-8D5A-94505AD52FE4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19A8C-4CA1-49E8-B0E9-FDD92963F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145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57166"/>
            <a:ext cx="8786874" cy="6286544"/>
          </a:xfrm>
        </p:spPr>
        <p:txBody>
          <a:bodyPr>
            <a:normAutofit/>
          </a:bodyPr>
          <a:lstStyle/>
          <a:p>
            <a:pPr algn="l"/>
            <a:endParaRPr lang="ru-RU" sz="4000" dirty="0" smtClean="0">
              <a:solidFill>
                <a:schemeClr val="tx2"/>
              </a:solidFill>
            </a:endParaRPr>
          </a:p>
          <a:p>
            <a:pPr algn="l"/>
            <a:r>
              <a:rPr lang="ru-RU" sz="4000" dirty="0" smtClean="0">
                <a:solidFill>
                  <a:schemeClr val="tx2"/>
                </a:solidFill>
              </a:rPr>
              <a:t>	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Учреждения культуры: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музей, театр, цирк, выставочный зал, концертный зал, библиотека</a:t>
            </a:r>
          </a:p>
          <a:p>
            <a:pPr algn="l"/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Учреждения образования: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школа, лицей, гимназия, колледж, университет, консерватори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806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справился – 0 баллов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Допускал более 3 ошибок – 1 балл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Допускал 3 ошибки – 2 балла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Допускал 2 ошибки – 3 балла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Допустил 1 ошибку – 4 балла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ошибок – 5 баллов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119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57157" y="428605"/>
          <a:ext cx="8572560" cy="6215108"/>
        </p:xfrm>
        <a:graphic>
          <a:graphicData uri="http://schemas.openxmlformats.org/drawingml/2006/table">
            <a:tbl>
              <a:tblPr/>
              <a:tblGrid>
                <a:gridCol w="535617"/>
                <a:gridCol w="535617"/>
                <a:gridCol w="535617"/>
                <a:gridCol w="535617"/>
                <a:gridCol w="535617"/>
                <a:gridCol w="535617"/>
                <a:gridCol w="535617"/>
                <a:gridCol w="535617"/>
                <a:gridCol w="535617"/>
                <a:gridCol w="535617"/>
                <a:gridCol w="535617"/>
                <a:gridCol w="535617"/>
                <a:gridCol w="535617"/>
                <a:gridCol w="536513"/>
                <a:gridCol w="536513"/>
                <a:gridCol w="536513"/>
              </a:tblGrid>
              <a:tr h="690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0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0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0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0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0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0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щ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0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14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17" y="285723"/>
          <a:ext cx="8644000" cy="6357986"/>
        </p:xfrm>
        <a:graphic>
          <a:graphicData uri="http://schemas.openxmlformats.org/drawingml/2006/table">
            <a:tbl>
              <a:tblPr/>
              <a:tblGrid>
                <a:gridCol w="1885538"/>
                <a:gridCol w="1551211"/>
                <a:gridCol w="1592552"/>
                <a:gridCol w="1788476"/>
                <a:gridCol w="1826223"/>
              </a:tblGrid>
              <a:tr h="86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Сельское</a:t>
                      </a:r>
                      <a:r>
                        <a:rPr lang="ru-RU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хозяйство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Промышленность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Торговля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Строительство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17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Доярка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Сталевар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Водитель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Продавец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Каменщик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17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Телятница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Металлург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Контролер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Кассир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Маляр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17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Полевод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Ткачиха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Кондуктор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Товаровед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Сварщик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17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Агроном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Прокатчик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Экскаваторщик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Зоотехник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Комбайнер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Пчеловод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376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Расскажите о взаимосвязи труда людей различных профессий: «Как рождается книга?», «Строительство дома». Составьте схему или таблицу.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207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4"/>
          <p:cNvSpPr>
            <a:spLocks noGrp="1"/>
          </p:cNvSpPr>
          <p:nvPr>
            <p:ph type="title"/>
          </p:nvPr>
        </p:nvSpPr>
        <p:spPr bwMode="auto">
          <a:xfrm>
            <a:off x="467544" y="476672"/>
            <a:ext cx="8229600" cy="93610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Продолжи предложения</a:t>
            </a:r>
          </a:p>
        </p:txBody>
      </p:sp>
      <p:sp>
        <p:nvSpPr>
          <p:cNvPr id="19459" name="Содержимое 5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на уроке я узнал(а) ….</a:t>
            </a:r>
          </a:p>
          <a:p>
            <a:pPr eaLnBrk="1" hangingPunct="1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Теперь я могу ….</a:t>
            </a:r>
          </a:p>
          <a:p>
            <a:pPr eaLnBrk="1" hangingPunct="1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уроке я чувствовал(а) себя ….</a:t>
            </a:r>
          </a:p>
          <a:p>
            <a:pPr eaLnBrk="1" hangingPunct="1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 понравилось, как работал (кто?)</a:t>
            </a:r>
          </a:p>
          <a:p>
            <a:pPr eaLnBrk="1" hangingPunct="1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еще я хочу сказать….</a:t>
            </a:r>
          </a:p>
          <a:p>
            <a:pPr eaLnBrk="1" hangingPunct="1"/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eaLnBrk="1" hangingPunct="1"/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eaLnBrk="1" hangingPunct="1"/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Оценка за урок!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1285860"/>
          <a:ext cx="8643998" cy="4869083"/>
        </p:xfrm>
        <a:graphic>
          <a:graphicData uri="http://schemas.openxmlformats.org/drawingml/2006/table">
            <a:tbl>
              <a:tblPr/>
              <a:tblGrid>
                <a:gridCol w="6062216"/>
                <a:gridCol w="2581782"/>
              </a:tblGrid>
              <a:tr h="725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 работы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565" marR="62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Баллы ученика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565" marR="62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Проверка домашнего задания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(максимум – 5 баллов)</a:t>
                      </a:r>
                    </a:p>
                  </a:txBody>
                  <a:tcPr marL="62565" marR="62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565" marR="62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 кроссворда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(5 баллов )</a:t>
                      </a:r>
                    </a:p>
                  </a:txBody>
                  <a:tcPr marL="62565" marR="62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565" marR="62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с таблицей + активность работы в группе + сообщение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(5 баллов + 3 балла + 3 балла)</a:t>
                      </a:r>
                    </a:p>
                  </a:txBody>
                  <a:tcPr marL="62565" marR="62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565" marR="62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Игра «Что лишнее?»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(5 баллов)</a:t>
                      </a:r>
                    </a:p>
                  </a:txBody>
                  <a:tcPr marL="62565" marR="62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565" marR="62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 (26 баллов)</a:t>
                      </a:r>
                    </a:p>
                  </a:txBody>
                  <a:tcPr marL="62565" marR="62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565" marR="62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249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236</Words>
  <Application>Microsoft Office PowerPoint</Application>
  <PresentationFormat>Экран (4:3)</PresentationFormat>
  <Paragraphs>136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Критерии оценивания</vt:lpstr>
      <vt:lpstr>Слайд 3</vt:lpstr>
      <vt:lpstr>Слайд 4</vt:lpstr>
      <vt:lpstr>Домашнее задание</vt:lpstr>
      <vt:lpstr>Продолжи предложения</vt:lpstr>
      <vt:lpstr>Оценка за урок!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</dc:creator>
  <cp:lastModifiedBy>Пользователь</cp:lastModifiedBy>
  <cp:revision>29</cp:revision>
  <dcterms:created xsi:type="dcterms:W3CDTF">2015-01-16T17:27:19Z</dcterms:created>
  <dcterms:modified xsi:type="dcterms:W3CDTF">2015-07-31T15:48:26Z</dcterms:modified>
</cp:coreProperties>
</file>