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1"/>
  </p:notesMasterIdLst>
  <p:sldIdLst>
    <p:sldId id="257" r:id="rId3"/>
    <p:sldId id="259" r:id="rId4"/>
    <p:sldId id="270" r:id="rId5"/>
    <p:sldId id="258" r:id="rId6"/>
    <p:sldId id="294" r:id="rId7"/>
    <p:sldId id="295" r:id="rId8"/>
    <p:sldId id="290" r:id="rId9"/>
    <p:sldId id="265" r:id="rId10"/>
    <p:sldId id="266" r:id="rId11"/>
    <p:sldId id="278" r:id="rId12"/>
    <p:sldId id="279" r:id="rId13"/>
    <p:sldId id="275" r:id="rId14"/>
    <p:sldId id="276" r:id="rId15"/>
    <p:sldId id="299" r:id="rId16"/>
    <p:sldId id="282" r:id="rId17"/>
    <p:sldId id="288" r:id="rId18"/>
    <p:sldId id="292" r:id="rId19"/>
    <p:sldId id="29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CC"/>
    <a:srgbClr val="003399"/>
    <a:srgbClr val="FFCC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E652AF-FD6E-4283-916E-1BBD26AD7248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8C1332-B977-4F27-86D8-D4E04763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1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7008-73D9-48CC-AFDE-E12625EF76F8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065A-A217-4B82-9E7B-E171A29AA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F896-56F7-4C6F-85EA-FA573F1816B4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8C6C-A77D-4A1A-9BBF-322859F5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F628-2800-47C6-9D4B-B4BBFC0F04DE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D2FC-303A-4973-8FCC-827196F8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3F81-032F-4898-A59E-52166E4A9CB4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97DA-173F-4BF9-899A-D923356C4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0408-698B-42E1-A8F9-37326D35E7F9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88C7-6E3B-4748-B5B9-B1C63843A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26B3-98D4-4824-9B68-93AF17379BE3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1B62-E60F-402E-8863-9926600F3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BCC3-CD39-4A85-93D8-336BCEFC6B7E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3DA-F976-4378-9198-993AB4B09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F0E5-ACFE-4E79-B7FB-E0CC98113EFA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D2DA-8314-46EB-8335-693642C5D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DE61-20E6-460F-9AE3-7B6CD16DAE58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9438-CD2B-47E5-A0B8-16FB3A302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8B76-6371-461E-A877-B10823CAC814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E528-418D-44DF-9E72-B14CA90ED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F9A3-B508-4018-8583-30EE3A2E3C06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9BC9-74BD-44FF-9817-42E15668D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0573-234B-42E4-8B21-B35C96161427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BAC7-ABEA-4A12-9F84-69BB7FDD7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C0B7-268B-4168-B7EF-205CCC778509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1E31-2D08-4B83-B03E-C8AFDAAAB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1534-9BC3-4EF6-85F6-2147E491EC39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24C6-D8FA-4E2E-9888-D48973DD5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EE7D-A2B8-480A-81EA-3F6D5C592BB1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DF3E2-C77C-419E-899F-E21C20179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9AEB-80DF-46E7-B237-398A7C988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DC91-DC3E-4E7B-8711-11447904B623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A27E-57E2-436F-87B6-88653482D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75BA-6CA8-4FA9-A4DA-20A55CC02361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8C66-C236-4018-A527-E6C0FEC1C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ABF9-4541-45BB-84A1-73B4FF25FBFE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65FA-6C69-4CA3-9A46-230196D0B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8C1C-9880-456F-AD70-4C31B454BFC1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7729-7578-43DC-A895-47555090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64DA-24C8-4AA9-AEA5-0D89F1E51E5F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304E-1097-4F5E-ABD2-6BB4F374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2CFD-5803-4DC0-ABFC-92DD310EB833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3F63-577E-43FC-BA9D-C28D94D7B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BE91-B7DC-4B78-8E27-234154F77B07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21C0-EEFC-4AAB-A3EC-DD1776ABC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76854B-B053-454B-BF58-2C78C95A2DF1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9C5A1-0EF3-4D6C-BC8C-C36E67C6D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0D8A1E-014A-41BD-A333-C37F89121F44}" type="datetimeFigureOut">
              <a:rPr lang="ru-RU"/>
              <a:pPr>
                <a:defRPr/>
              </a:pPr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A327E46-C4E6-4570-86C5-07E0182D2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4"/>
            <a:ext cx="9120933" cy="6840700"/>
          </a:xfrm>
          <a:prstGeom prst="rect">
            <a:avLst/>
          </a:prstGeom>
        </p:spPr>
      </p:pic>
      <p:sp>
        <p:nvSpPr>
          <p:cNvPr id="27651" name="AutoShape 2" descr="data:image/jpeg;base64,/9j/4AAQSkZJRgABAQAAAQABAAD/2wCEAAkGBxQTEhUUExQWFRUXGBQUGBcXFRcXGBcUFRUXFhcWFBcYHCggGBwlHBQXITEhJSkrLi4uFx8zODMsNygtLisBCgoKDg0OGxAQGywkHyQsLCwsLCwsLywsLCwsLCwsLCwsLCwsLCwsLCwsLCwsLCwsLCwsLCwsLCwsLCwsLCwsLP/AABEIAIwBaAMBIgACEQEDEQH/xAAcAAACAgMBAQAAAAAAAAAAAAAEBQIDAAEGBwj/xABAEAABAwIEAwMKAwcDBQEAAAABAAIRAyEEEjFBBVFhcYGRBhMiMlKhscHR8BQV4QcjQmJykvEzorIkRFOCwhb/xAAbAQACAwEBAQAAAAAAAAAAAAADBAECBQAGB//EAC4RAAICAQMBBwQBBQEAAAAAAAECAAMRBBIhMRMUIkFRUpEFMmFxFSOBobHB0f/aAAwDAQACEQMRAD8AOrO8+9osWk6qVPACm4ki6B4C80nMrOuwmDGjZggrq6uR9xfqvUWk1naOk85UBYMnrFTcSQUzweLVbuGHlZW0uHOaJ2S7MhjKhhLK1aSo0dVptIppQw4a0uNgLnsQ2YKJcAmGYTBQ3MTpdQxnE6bWF2ba28nayFZxkOEU5i02nW4VlPzbqjQ+mA5skOAt+qWKnOXEuXyMIZxvEccaj4e51NzAcsiCCYsh+GcLNZxbJIaDcQb3I6ldD5U+T7i9+JY4Fur2mQcoAHo7FJ6fAcTlGQRmNm5xIF4J6WWrVfWa/CwH/JjW0WCzxqT/ANmcIxjg8U3kZR0Bg7ZSdwV1GJ8jqdVmZpLahGuxPVvMriqQfRqhtZhlp9U89Jb7XReh8JxxLQfSBgnIfZ2k6aIGtL1kPWcfrzh9EEsBSwZ/flPOMdgn0nZXtLTeJETBiR0VDQvTcZRpYsgVW6ExBjXeVz3HfJE0g6pTcXMaM0G7tbiRyF0xR9RVsLZwf8RTUfTnXLV8r/mc1STLEY99QNa7Rug7gPkgKbUQwJlwCcnyilTMowPOWMaiqdNUUwjKCC5h0AzzCMPTTXD4ObjwQ2GpJ3gMP1WdfZiaWnr3cGSo4OW6XCN/B3B6I2lTgKwhZTXEmbddIUTm8Rg5kmwSbHDbZdhjqQXO40AaBO6e0mJauvAwJzeIYhi1MMUEGQthDxMRhgyrKowr8q0Wq+ZUiaYERTCpa1EUwhtLoYTRai6bFXhQDuPFNaVBumZs8pukL7lT7jiamnqez7RmDMCvYVe/CkbLTKKCXB5h9rDibYVMuVjKCu/CoLWKIVVYwBz1XUrQJJR9TCHYSl2Kwjp0zu2t6I+qujq0E6usAxWOMSDlb7R3/pG6WHEPe7LRaSd3G5+jEXj6LKfpViaj9mN+Z+QSuuzFVxlbGHo8ha3Xmn6lUjjH7PT/ANMRsLZ5kcSKNG9ermd7FMyexzihm8dqu9HC0cg5hsuPerafCaFEtLmvquNpiRPVXVsbXL/NUKZYI1yDlMzyTGFP5/fA+IEsR+P11gzOAYuqc1V+X+p0Imn5P02eviWDvn3kpZiOH4px/eVI7XN+ZVtHhNTYtf8A+7PkrMT7wP0JwK+Sn+5jP8noH/uZ7C0fJYkWO4fUaL0iOv8AhYrLUxGQ/wDqQ1oB+z/cBpYgea83FyQZJ0HRNeDB4kMqXuQ0izo5GbJA1HcOxYpvDzeJt3JmxPCcRRLCGE7Th3FaocWVaLrbtBcL7+9M8NUknPI5Dp1VfCazWsa4OBBubi0qHEcaxtN1Vt2j6wsRhufAXE2k8K5LZjUUAW+hGaLTpPVc1jK1VjwzzhOcmxAytM6TsEdgsQ+rTDmgwfFX4CmJOYA85Fx4qFHZk7uZL/1AMS7huCytgkF1ySBAk8uiH4i2pTqB4bLDlaTNhOpO45IxoLX62+4V+NxIywDBmSEPe27PXMvsG3EJwL5Eaz4QoVKYY5xkX0t6ttPG6CpYoXIJBjRBYvEHc98qgpJaXL8S7iNLR78lQ6AxdsGbHUXUuF8RvDyYNv8ABCTvrQdbT71ptS9kz2OVwYvuw2ROwqYRoaHMHoxNllJ4e1zHNOU2J11tKX8ExNSYmRyPJNce4sIdIDdz26JBwVbaf7RtcEbhOG4/wA4eHB2ZjjAMQQeTu35JaxekcRwgr0jTeC3R0jovPqtEtcWnb7BWto9SbF2t1ExNbpRU+5ehmMRVEoUJvw3hlSqxz2AQLRuT0RrXVRkmBqrZ2woluGaexO8C5o3lc83MDBkEbGyZ4SpF0hcuRNDTOFOMTq8PUBCulJMJid0TUx1lltUczZW8bcyzGVrWgpBjK43aEZisTuND8UoxVSU3p68RTU28cQLEFp2QT2hX1kO5ayDAmK75PIkcqzItrYCIZAwZFjVjaBqECN9FfTpovCYYim9wEuDXEDqASEG23s1LektXSbLAnqYdgOGBvrEdi4fi+Pq0cW9riRDpH9Ju3uhL8H5TPzGSe8oXj/EC+oyoSSCMp6RpfkvH6vVNqfvHSfQdBoE0ZO05BE9V8neONq04eRIi5Tyo5rRPPReY8AwLyA5xhljqJPLQrpjjfdbuS9esdF2mIahazYSJ0X43kFY3Hghcq/GHY3VA4yRl0l1tdShnVtnmC4E6/wDGA6FWDEDQlclieIua0ukW1sqOH8azvAMGd/koXVmTx5zrXYGmZIaJ6/JA1+Etc8eceY1DYgd0aqWHxnVHte14gx06LQTX248J5gzRWeomvwbWzkbtsJPibKj8A60M11Ln3jsHwTCi+LKWINpCcq1Bfr1gbdMq8jpF2KwdIes1nKSAkvEaDafpZGub/LYjwS3yqoy7MKjibW2HYk2A4rUYcrpcBz1A6Lap0zFdwbP4mLbqlVypXH5j9uNZlOS/8pMx2BYuZrVvWLSYkkHSxW02ulEWOsiFquFE6kQDoTuosaim1CYPrZdjyWkxPlEcysVHARJg7TbvCJwuN9B1N0kEeiP5pCcDEUDTAcxoJEwyJPO5XOvs4lukmOybIKEOCCMQjDZyGzmd15NUnMY0uJ+lzZOcVUBcCB6XNedYXi1VtsxImYPPonVbym9EZG+lvOx+az7tI7Pn1mhTragm0+U6t0giTJhB46rTB9a/3ql/DKtWsWPc8Nm0AGS3nBtM/NFtwFPJUzEElxyu5DuSuwI2GPxGxYXGVEArY8M0MpfX4iXIvDcMa4BpJJ3Oyr4lwQM9RxJ6ppTWDiBbtCucQWmHO0v0TDCO2KV4Wm9p/ilNMHgHvvEyrOQPOQnMc4HEZDqE+kVabmZrkWJ2IuPeElwvBRIzOAtOuib0mNowJnNMdm6y79jHw9Y7WGHXpLaNYPYA650JBgW1uEpxnkw1xc8VDe4B0toJRQpOa9xGUMI0udBqVjwXgZHWO4NlRCyHKHEMaksXDjpBOAvAcKcMAHrGAS4jmSmIJkMpgNAcTbe8yqcLgGtIMkndNKVIE2sVW11JyISqvauIFxThfnHNgQ6PSdtaFFvBGht3megt4JhXxLQcpdlMSlmJ42c3oQRNrGYG6qjWkBVg7Rp1O5+plVak6mBO/JD1K/oq2vjXVZmAGibc0sqVE3WhP3dYhfco+zpLm15lv3KBquUr6hQrJlVAPESawsvPlBqhVZU3KBTIi2ZoKxgW6OHc4gNaTJiw3TmjwF3o+m2TqJ07Duh2XInUxiqp36CUYHDyrMVxOhSbUa52nomDBzEaAp1j/NYeg+pHqNJH9W0ntXhHFeLueTe+bN2k6/Bee1+rZvCs9V9J+nrzY/l0m+KUHCo6oG/uyZkRaeaIwrMxbImPjsh8JjjHyV2AqZRO+a3cVjWZxNrV2bVOJ1+DcWMjSb9yv/EJcysSJOpW/OJIzFJmVKLj5wtneBMSfoluIxhcWhrS1rSI53IJkpuyolfEGscDkAlvpGLCDY9qssqTG/FOIBssiS5rrDa1vmucoYo0i2HA6OgGSDy6Kp1VxMuJJtqdhZDkQ4dv3dEWuVLTssFxfPVaaQdf/UBs0Dn/AFAiOsrqsDjFwHB8UDUdsSNOZBN/AgI4ceAqZGneAbzm+BEqvIPEKrTv8TiYAd3H5IrB4wOEHdc7harjhsrz6USe64QVDiJG6PXcQ2Y2ihlxH/E+CZgS0iFyGN4S5jtJPP6LqcDxnmpcZZmGZu48F6T6f9RLNsMw/qX00KvaCczw3ghqtdfI0bkTJ6LFvFYl9JhhxFojlNpWLbC3OSVbAmDvpUYZSTOWotE+lomrTQps0L3OE66HkUsa1XUqRcQACTsBcp5wD1MTWzHQQcNW8quyxqshXz6QRMqDVKFZlWBqjMrukm13jLDj6Pq307E14bxqo1rKYDSJABM7neEpyqyiYIMxF5Q3rVhyISvUOh4M6zzTg6XV2AGMwyGxnRqZYnFthr8wcB/LNhulGMxAc1jmAuJaJIFv1S6tjXNEaArL7IvyZ6AOEGZ0mH4gxzhmGUdYI8E2wuIpGchH6DpsvPqWMIEIzA1iT6JVbNJnzl01P4na46iCcxOgmZtpqgcZjWmm0NeC4H1jeLXV1R5dhXZxBDTFtRsuWJlB09O/qehlNXea+B5x1hONkDK8Bzbi2sFA1MaWuJpEtadByQcKScFCA5Amc2qtI6ww8XrHV57lfhuO1Wn1s3b+iWgLYC41VkYwJw1VwOdxheJxjqjsztVlKpBn4LeGwbndGi5O0JoMNhgZLnRAMBw1O2koLuieED4hEqtt8RPzI4jGN821tP0dc3M9pQTaZOgJ7E5/I2PGam/LOxv+uyJ4NSLBBZBmC4kR/wCqV7ZEU7ev5jXdbHcCzgeo6RA2s6mC3Qkg9RCDrVC4yTJ5pl5QR550dJ7YS6tQc0XETzTdRUgN5mJ27lYoOQII9FcP4c+sSGCw1J0H1VzeFVSAQwwYvbfndPeG8NFMgOfmdqGgkDt6qLtSFXwnmXo0zO3iBx8QrDYcMohjTlI9kEzOsyh+H1wX5jIygsFrai5PNMKmMa0ekQD018FVTx7TAbvfvWWCxB46zbKgEYPScn+1fF+bwrGA/wCo/wBzRPxI8F4bjH3BXs/7Wqksw9t3/wDyvI+KC2n+FnOf6hzPQ6UYoGJHCYoQn2CeMh39Ex2yPkUjwVW8pxSMgdt+9K3Yk6pSa8x5SqQwE2sD4q2m6boBvpsyjUR3hD0y5j4vaba2jYJCZRjPE49rDBmYkcu/wSrEYjMSTabGENWE3JM+Kg2pzKKqgciDJhIKrqOWp6/FQIHargyMQ/hWJALrS42aeUpvgeHsAGcAuzZp6jkUl4OCakjQAk/BdFSKDYeeIVBHjK8U3/0n/iVydDHpnxXFZKFQ7kZR2usuRpVoVq1zzNCjpOw4fi5cF2XD3525Tv8AFeXYLGGQu+8nsdIvCYrcowYQ91QdCDB/KbCQIWLo+IYRtZliM3xWL12k+p1dn4jgzyN/0tt5wMzlX8Nw8BwJaQL3ME8z+iNwFZjWsiAOnPdJXU3OAh7YgWJi8bjmULRqOZ9Nk72RdcFpljVpU4ITAnUY2hRc4PhmaQZjW0XGiz9wbOpNB55RCSUcf7bAewwmFLEuDM2RsdsnwQGqZRgxpNTQ+So/fE3xPhNIsLx+7IGo9QnkRtPRc3kTzF4lzxBsOQ0QPmE3QSq4YzM1iq75rGID5tG8NwAqGCY+9QonDlbZSIMjVFdsjg8xapNrgsMiP8JVa1uVoJZp+s7KjEcGYfTe8gTpuo4THRMtuTJIMLdXFFxgj0RoBZIbHDcTeF9RQCaw/DsO4wA8zbX4puOBUqcmXQNRPwQGHplhnK2mObpOvJOKFQkSXSCDqI0QbXcdDDVBCOkKrNLqOVnKwkGRyMrmn4NwqFriGnrp4p+6oLwHOnSDAjkEt4hhxmkuJ5g6jkOqpp2Kkj1g9ZWGAb0ix9OCQYta1/BYGo6lTpkQZaeYv4hVOpwTeeqcFnlM5q8cyugACJEjlzXQl9CoA2AD6oHITqISejhXOuBbnt4o+hwyLudtIDTee9K37D58iM6YOOAuQfWMm06H+kNBJmbZu1c3jKBaY8YkozGMYwh2YkHSPW5GRoo08I2o2TWLc2gJF+26pV4PFk4P4jrePw4wRIcPxLg4BpiSJ63Tzi1B7r0yZAlxnXkGpNW4WGNDmvmDBi/gjsPxbKwNg2Gqi0biHSV3BVKOcRQ95cSXEk9VW5EOuSed1DKm1MyyDmOeFcUn0X6mADA96tx+G847OHgR6JiTpySINVjJSzUANuU4ji6klNjjMbuwZDZz3j+ICD2BEcNaD6TonQdg6JK0HrCP/DPNJ+UekWPy9uUx70C1SqnJjenbdYMDic15bcRw2Ic1hJPm80ZXAAkx7rLheJcBY+WsflJ0z3B6Bw0PckdbiLg45pB3BsQRsU04fxgQAb73XnWLk7zPbIqIoQRD+Cq4d+Wo0gTZ2rT2OTjCu966nCY6m8ZXhpB2MX7lCv5KT6WHI5+bJ/4O+RQ3sz1klQV2mKWTZw1W8X6Qa9ov/FGxCup03Mdkqtcw75hHf1R/DsCM5O4Fr6zr2hJNwZjXUMhxOfqnmCDvP0QtULt6/Dmu9ZoPdfxSTFcAeHHJBbNpN4RFfEXKxA2pCsY5bq0Tyuo0KRBRcgiRiMOEVocQdx8CmtTHBnVx25dTySejhszgNOvYq8TUyzvsPqUPGTC1oScS/jXETUaxnKXO7dAloKlRpTc7ooUAmFwBiatdWBiRwz905wHEi0hKm4U8lezDOGyqwzDj8zuuGcc5rFyWErObYhYh5IlTWDzOuqcOaTIdA7JWDhLd3T3JkcMs/Dr2/bMPOeF7rUT9sWjhY2Wxg4sUyFBY6j0XdsfWT3ZB0EVnDqwsAAhoJ6o8UOizzPRcbczhSBBKT5EPYO20+5RZSaNWjtujvM9Fv8OqdpLdnnygraNOd4+C1UwgFxcIwUit+bXdqR5yTSuOkX1KcgC/PsWzTcR6yO8ys80rdpI7Mymk1w3B5a2VtVhcBJEj4FS82tGgq7ucy5TIxKPwx+ysdTj/ABCIbS6KZpyu7SC7uMQamzb4q51EC8mVLzRWwwqC0uiYGINUwWb+M9zdPeq2cKG746Iy60WlcLG9ZPZj0kGUg30ZMbwNe9b/AA45+Kk1hGykGlRuPrINQPUSNHDXvp7lZWwzYlvgthhWZFBY56zhSuMYguVW0QBqrfNLBTXF8yopwZbSyR6viUTQxEOGukdnYhAwKQCE2DGFBGJwf7T/ACLbD8bQIGhq09pNs7Dt1HevLKdfKV9MVMM2rSfRf6tRrmO7HCJXzfx3hT8PWqUX2dTcWnruD3gg96zLqwDNzS3My89RLaWOuDmhdRwrymLSOVl5+HRqiaeIjdK2Uho8l5H3T2vB+UFOo2HhrhyIBTTDtwzxZjWkaZTl+C8QwfEXN0Ke4Hylc3dIPp2HSEKo4nqTsA0mxjo76hQrcGqEWy/3D5rlMH5WSIKYU/KTqg4I6iAbS56Qtvk5UE/u7XsMplJOIcAqNl7qLmjo0n4JrS8pSDqU3wnlFI1XDH5EGdKRPPxhLybdELicOOS9KxWEoVxJaGuP8TbHv5rjOP8ACX0Ln0qZ/jH/ANDZWQnPEaprToOsQsbHRXsLUPUqoY1SmBHOz4jb8VCIp4wEdUjL5UmPIXYgWE6WhVDliR4bEEFYqESMT0V3HD7A/uP0Wvz13/jb4lKXUlWKKj+R1Hunldojn/8AQO9hnifqsPHney3wP1ScURup5RzVD9R1HvM7AjQced7LPf8AVSHGn+y3wP1StkbfqpBR/I6j3mdiM/zp/st8D9VE8bqcmeH6pdBUSzmq/wAhqPeZOIxPG6n8nh+qgeOVObf7UJSoWW6dKdFB19/vM7EK/OqnMf2hYeL1PaH9oQ4oqDqSjv1/vPzJxC/zaof4h/aFn5rU9v8A2hBmmR9ha82u75d7z8yMCFnilX2/cFH8zq+37h9ECGHmsAO0f4U96u95+Z2BDvzKr/5D4D6LPzGr7Z8AgiVk9V3ervcfmdxDPzOr7Z8B9Fv8zq+2fAfRBZeQlaDDuo73d7z8zuId+a1fb9w+i2OLVfb9w+iDDe1RcCJXd7u95+Z0OPFqnt/BQ/NKvtoJgJ2Ct82Rqu71b7j8zoSOJ1fbWfmtT20LkUvNjbsXDU2+8/M6Ffmj/bPio0uKPuS93S6GDJMdvwU7C23Tmr94s9x+ZEccPx793O8Suc/afwHz9L8WwenTGWoPap6B3a34Ju2oBYJzgyHscx3quDmkHk4EH4piu5s8mHpfa0+dixUVKcaJlxTCmjXqUzqx7m+BIVFloAzV4MFp1CLFFMeFTUpyq2kgwVJxIBwYzpViN0ZTx5CVU6itzILKDGFcxw3iRRuG4oRuuazqbKqoagZcWT0HhnGCIuuuw9VtZha4BzSIIOl9l49hsaRuuv8AJ/jsEAlKtXsOZcgMOIJx/wAkK9Op/wBO11Wk6SIu5n8rufQpLWwVWkYqMc0/zAhewYPGNcNUSynTcCysGvadMwEdh6jmERTmDOodOozPF2KZC7/jnkU2S7Cz/QT/AMD8iuLq4cgkEEEWINiD1VWO3rD12JaMrA2BYrXU4WLt0jBnauaRMdh332WEff0CtyzoZ3J00P6haf6vM66aXj4LKzPLStrBed+vRbFHYdn32qYcBEc9ItfYreWJEju33k+Cg5nSsNPPX9forcpudvgtzNu+/epGvr067ASVTJlsSPmzz9ygTAAV5ZpsPv6Ks0bnQX39y7dOMpBN7x9wph17rVVhv+m91jWzfr9/FWkSUk6wo1D3/pzWvN8iPs+9acNp6z0v99y4YnTHCe66sBn7++Sqe+9juPBYwk+MHkrYnTZMmJ35Kqs3lM7eG6IyETPvPxVbjvGw+GqkSJWwHeCp+cHzUIvHQm2u4n3K00wRytI99uxX2yJFr/uOS0amsdiynThxHvPZJjtlD1KZAveRM9+nvhdtE45l5q7x09yzz99OqrnWLC+vQhRfENuZvMc5I7tFG2VlwqG8Hp1trCkLayeiqa68RAg9vNWh/dIEc5OvvhQZaTA0+9lnm7jt7LD4rTnHfaJHv8QrDlPy7SInRQJ0i0Rf/HWFfQb01v8AqseCBbQXiYPq6+PwWyIi0DSRyvZEWTLHMkz8bXRmAdBHd8rIOQTa+/irsNV933uiqSJA6zi/2meS9TzpxVJhcx8F+USWOgCSB/CYme1eewvozBY2w+7Kjifk3gsT/q0GZj/Gz0HeLYnvlaVV3GDH67xjBnzuSt5pXrfEP2T0nT5muWnYVGgj+4fRcrxX9muNogkMFVo3pnN/t1TAYGGWwGcg0qcqWJwj2GHtLTyIIPgVTK7rChpZmWByqzrYcq4lt0JY9GYXEQUsBVrKioy5EIr4noHAOLGwldzgcSHtg7rxjhuMLSu84FxTRI2KazGCN4zPQuGYjKcru53TkUD5S+TzMVLmw2qAIdz6P59qqw+IDgnOExEsM6t+HNMVsHG0zNtVqm7RZ49j8G+k8sqNLXC0fMc1i7zykwIxAgwHD1XbjoeixBapgeOkcp+oUsvjODFhDRe8RMR3fqrideXMSNdkPUN2948IU2PJBBOjWnrNys3AnncyQfIta42m0C58VW0RcTrr4T8lXRMtvuXg9jWugf7QrQ6A0bEX8Z+QUFcScyxjrxqYNxv/AJ0Uc0ONt7nlJQ9I+lVHLTxCvc3LcfpsqY6yQZc0WjoPjH32rHVLXOgHabkaoAYhxzX3nwRVES8ze3xhRtnbszdbeOWvzlaYJEggCRHbvHNUMqEi95MdyjXEabD4qdsmE5wABGm3WevQqBtJ59eZH33KoCagBvYnvDTf3KwOs3tj3qNs6bY2DPcflCi8wdzv9lTfsO2+4vssqGwGxB+ICuFlZsnUdhuq3uv6wgwbaRNvj7llISAY6d0qJHpO/qI6QA4j4BXWcTJVe6fiBIKk3mdNOySZVb6lzpaALaWlRcYE7k/JxVjIzL2VtTNpEba7eCqrxMGwiO4m8d8IWuMtO3Q96twpzRPNwVZG6TxGUkDQgH4jVbnLlnUHTqREj3LWGYHFpOsHvudfBU07kk3yxE7arszoTVAygRJM9sABvfotPAyhxHo8puDM38FEmXNFr+c0HIyPipYimMw7X/7WyPguE7M3h3mSeckA6nLa/bZXtgHTe9+8whMMZc29iSI20Gis1zTyA8YU4wZwMMrEtBneYnUQFt5tLuca7mbQhqNQuBzcweyQTbwUgYt0id9j4oqrOzChTsJsLi2t/wBAp03zIkbQed/0UnN9PuB78oQLTE/1fVWnE4htCo4m2l7Dsi6LZiPqL9Ei4jXLDDbWPy+qArVnSPSOgOvVEBwZUvidceNsbcnTrtCDxPlYZ9CTfX9Fy3DqXnCQ4m+vu+qY46MO392BMC5ub6oyu0jtWjp9RlZv/UhjhyeBP1C5vifkpgKp/d5qR6HMPA/VI62PqOOZziTPzRWHruk3V95EumpYRdjP2eVb+Zq06g5eo7wNveuX4lwivhzFak9nUtMHsOhXrHk4c2Zx/hEgbd66DEvzURna14fYteMzY5AbJhbGxkxpNWT1nz0HqQeun/aHwSlhqrfMgtDhmyzIBt6s3i65MFFAyMx9XyMwulUuum4TjYhcnTTPAvNkC5AVjVL8z0/g3ENLrpMPicpnUbjmNwvOeEVTZdrgHktus0MVMLagIjLGiTbQ6HtWK7hlIObfYx81i00yygzzdtJV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2" name="Прямоугольник 9"/>
          <p:cNvSpPr>
            <a:spLocks noChangeArrowheads="1"/>
          </p:cNvSpPr>
          <p:nvPr/>
        </p:nvSpPr>
        <p:spPr bwMode="auto">
          <a:xfrm>
            <a:off x="2286000" y="1997075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7654" name="Прямоугольник 11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 </a:t>
            </a:r>
            <a:endParaRPr lang="ru-RU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333552"/>
            <a:ext cx="696595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Р</a:t>
            </a:r>
            <a:r>
              <a:rPr lang="ru-RU" sz="40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авновесие</a:t>
            </a:r>
            <a:r>
              <a:rPr lang="ru-RU" sz="40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природе»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132856"/>
            <a:ext cx="4337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</a:t>
            </a:r>
          </a:p>
          <a:p>
            <a:pPr algn="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№26</a:t>
            </a:r>
          </a:p>
          <a:p>
            <a:pPr algn="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Кичигина Ирина Викторовна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75" y="2254"/>
            <a:ext cx="9176039" cy="6865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439" y="2333968"/>
            <a:ext cx="2801193" cy="3470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989" y="3172212"/>
            <a:ext cx="3001876" cy="2241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280" y="3044857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Развернутая стрелка 11"/>
          <p:cNvSpPr/>
          <p:nvPr/>
        </p:nvSpPr>
        <p:spPr>
          <a:xfrm rot="10800000">
            <a:off x="4462588" y="5284513"/>
            <a:ext cx="3311702" cy="623710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звернутая стрелка 12"/>
          <p:cNvSpPr/>
          <p:nvPr/>
        </p:nvSpPr>
        <p:spPr>
          <a:xfrm rot="10800000">
            <a:off x="997340" y="5295037"/>
            <a:ext cx="3342318" cy="584148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56130" y="1214762"/>
            <a:ext cx="2227638" cy="248503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«КОРМИЛЬЦЫ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»</a:t>
            </a:r>
            <a:endParaRPr lang="ru-RU" sz="1050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843808" y="435255"/>
            <a:ext cx="2880320" cy="234567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РАСТИТЕЛЬНОЯДНЫЕ</a:t>
            </a:r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881109" y="435255"/>
            <a:ext cx="3275855" cy="238990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r>
              <a:rPr lang="ru-RU" b="1" i="1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«ЕДОКИ»</a:t>
            </a:r>
            <a:endParaRPr lang="ru-RU" sz="10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ХИЩНИКИ</a:t>
            </a:r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1249363"/>
            <a:ext cx="45958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750" y="332656"/>
            <a:ext cx="860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 нужны микробы в почве?»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932363" y="1628775"/>
            <a:ext cx="4103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животные, которые превращают останки животных и растений в вещества, которыми питаются  живые растения.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9" name="Прямоугольник 2"/>
          <p:cNvSpPr>
            <a:spLocks noChangeArrowheads="1"/>
          </p:cNvSpPr>
          <p:nvPr/>
        </p:nvSpPr>
        <p:spPr bwMode="auto">
          <a:xfrm>
            <a:off x="3063305" y="3451225"/>
            <a:ext cx="186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856" y="1990547"/>
            <a:ext cx="237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ТРАВОЯДНЫЕ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2780927"/>
            <a:ext cx="187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771030"/>
            <a:ext cx="19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ХИЩНИКИ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звернутая стрелка 18"/>
          <p:cNvSpPr/>
          <p:nvPr/>
        </p:nvSpPr>
        <p:spPr>
          <a:xfrm>
            <a:off x="3929340" y="1268760"/>
            <a:ext cx="4171052" cy="576064"/>
          </a:xfrm>
          <a:prstGeom prst="utur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514" y="1998345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Развернутая стрелка 20"/>
          <p:cNvSpPr/>
          <p:nvPr/>
        </p:nvSpPr>
        <p:spPr>
          <a:xfrm rot="10800000">
            <a:off x="4283968" y="4437112"/>
            <a:ext cx="4032448" cy="720080"/>
          </a:xfrm>
          <a:prstGeom prst="utur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endCxn id="4" idx="1"/>
          </p:cNvCxnSpPr>
          <p:nvPr/>
        </p:nvCxnSpPr>
        <p:spPr>
          <a:xfrm flipV="1">
            <a:off x="4930932" y="3011760"/>
            <a:ext cx="1873316" cy="670297"/>
          </a:xfrm>
          <a:prstGeom prst="straightConnector1">
            <a:avLst/>
          </a:prstGeom>
          <a:ln w="571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598960" y="2564905"/>
            <a:ext cx="1460872" cy="1117152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право с вырезом 27"/>
          <p:cNvSpPr/>
          <p:nvPr/>
        </p:nvSpPr>
        <p:spPr>
          <a:xfrm rot="16200000">
            <a:off x="3715262" y="2452212"/>
            <a:ext cx="360040" cy="256708"/>
          </a:xfrm>
          <a:prstGeom prst="notched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6" y="0"/>
            <a:ext cx="9144000" cy="6858000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5" y="901690"/>
            <a:ext cx="5881556" cy="363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4070341"/>
            <a:ext cx="334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С.И. Ожегова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1244" y="53186"/>
            <a:ext cx="5577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равновесие?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609600" y="4869161"/>
            <a:ext cx="8066856" cy="1785568"/>
          </a:xfrm>
          <a:prstGeom prst="ribbon2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99792" y="4869161"/>
            <a:ext cx="390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«Равновесие – устойчивое соотношение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чем –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89390"/>
            <a:ext cx="7632848" cy="626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47664" y="4614"/>
            <a:ext cx="551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4896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5471592" y="531701"/>
            <a:ext cx="3672408" cy="4824536"/>
          </a:xfrm>
          <a:prstGeom prst="verticalScroll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КРАСНАЯ КНИГА</a:t>
            </a:r>
          </a:p>
          <a:p>
            <a:pPr algn="ctr"/>
            <a:endParaRPr lang="ru-RU" b="1" dirty="0">
              <a:solidFill>
                <a:srgbClr val="FFFF00"/>
              </a:solidFill>
            </a:endParaRPr>
          </a:p>
          <a:p>
            <a:pPr algn="ctr"/>
            <a:r>
              <a:rPr lang="ru-RU" b="1" dirty="0">
                <a:solidFill>
                  <a:srgbClr val="0000CC"/>
                </a:solidFill>
              </a:rPr>
              <a:t>-это список редких и находящихся под угрозой исчезновения животных, растений и грибов.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24944"/>
            <a:ext cx="2009803" cy="2647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07" y="404665"/>
            <a:ext cx="1672096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7" y="404665"/>
            <a:ext cx="1616724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04665"/>
            <a:ext cx="1594463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943969"/>
            <a:ext cx="2115840" cy="2647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1"/>
            </a:gs>
            <a:gs pos="98000">
              <a:srgbClr val="85C2FF"/>
            </a:gs>
            <a:gs pos="74000">
              <a:srgbClr val="8BC4F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8657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38010"/>
              </p:ext>
            </p:extLst>
          </p:nvPr>
        </p:nvGraphicFramePr>
        <p:xfrm>
          <a:off x="1763713" y="476250"/>
          <a:ext cx="6624736" cy="5508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29144"/>
                <a:gridCol w="208280"/>
                <a:gridCol w="208280"/>
                <a:gridCol w="378432"/>
                <a:gridCol w="432048"/>
                <a:gridCol w="360040"/>
                <a:gridCol w="432048"/>
                <a:gridCol w="360040"/>
                <a:gridCol w="432048"/>
                <a:gridCol w="360040"/>
                <a:gridCol w="360040"/>
                <a:gridCol w="360040"/>
                <a:gridCol w="360040"/>
                <a:gridCol w="360040"/>
                <a:gridCol w="216024"/>
                <a:gridCol w="250764"/>
                <a:gridCol w="685340"/>
              </a:tblGrid>
              <a:tr h="936104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400" dirty="0" smtClean="0"/>
                        <a:t>          </a:t>
                      </a:r>
                    </a:p>
                    <a:p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3.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992"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3478213"/>
          <a:ext cx="239678" cy="581891"/>
        </p:xfrm>
        <a:graphic>
          <a:graphicData uri="http://schemas.openxmlformats.org/drawingml/2006/table">
            <a:tbl>
              <a:tblPr/>
              <a:tblGrid>
                <a:gridCol w="239678"/>
              </a:tblGrid>
              <a:tr h="581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71800" y="1379538"/>
            <a:ext cx="4318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1539" y="1745759"/>
            <a:ext cx="3095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 и  к  р  о  б  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36888" y="2671763"/>
            <a:ext cx="3890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а  в  н  о       е  с  и  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7700" y="3573463"/>
            <a:ext cx="43370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  а с   т  е  н  и 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6100" y="4978400"/>
            <a:ext cx="3168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     л  о  в  е 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9525" y="1892300"/>
            <a:ext cx="309563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ные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4925" y="4095750"/>
            <a:ext cx="3657600" cy="279082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живые организмы способны, поглощая углекислый газ, вырабатывать кислород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285750" y="2671763"/>
            <a:ext cx="2558058" cy="18161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.Весь мир в котором мы живём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5399089" y="302721"/>
            <a:ext cx="3626796" cy="196056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 Земле зависит от растений и животных?</a:t>
            </a:r>
          </a:p>
        </p:txBody>
      </p:sp>
      <p:sp>
        <p:nvSpPr>
          <p:cNvPr id="18" name="Облако 17"/>
          <p:cNvSpPr/>
          <p:nvPr/>
        </p:nvSpPr>
        <p:spPr>
          <a:xfrm>
            <a:off x="4860032" y="4176713"/>
            <a:ext cx="4283968" cy="26812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.Животные, которые превращают останки животных и растений в вещества? 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0" y="-1"/>
            <a:ext cx="4008189" cy="155679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.Кто не сможет жить на Земле без растений, а они без них?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34925" y="4323556"/>
            <a:ext cx="3657600" cy="235743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или растений больше на Земле?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88C3FE"/>
            </a:gs>
            <a:gs pos="98000">
              <a:srgbClr val="85C2FF"/>
            </a:gs>
            <a:gs pos="25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23863" y="2348706"/>
            <a:ext cx="32448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Животные не могут жить без..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288" y="4149725"/>
            <a:ext cx="3302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 природе всё находится в…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765175"/>
            <a:ext cx="32448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Растения не могут жить без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5732463"/>
            <a:ext cx="331311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Человек природу должен …</a:t>
            </a:r>
          </a:p>
        </p:txBody>
      </p:sp>
      <p:sp>
        <p:nvSpPr>
          <p:cNvPr id="19" name="Овал 18"/>
          <p:cNvSpPr/>
          <p:nvPr/>
        </p:nvSpPr>
        <p:spPr>
          <a:xfrm>
            <a:off x="5427663" y="620713"/>
            <a:ext cx="2808287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ЖИВОТНЫХ</a:t>
            </a:r>
          </a:p>
        </p:txBody>
      </p:sp>
      <p:sp>
        <p:nvSpPr>
          <p:cNvPr id="20" name="Овал 19"/>
          <p:cNvSpPr/>
          <p:nvPr/>
        </p:nvSpPr>
        <p:spPr>
          <a:xfrm>
            <a:off x="5632450" y="2276475"/>
            <a:ext cx="2603500" cy="10588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РАСТЕНИЙ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749925" y="4130675"/>
            <a:ext cx="2638499" cy="9334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РАВНОВЕСИИ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5749925" y="5722938"/>
            <a:ext cx="2493963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ОХРАНЯТЬ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140200" y="979488"/>
            <a:ext cx="977900" cy="484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227513" y="2635250"/>
            <a:ext cx="977900" cy="4857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243388" y="4346575"/>
            <a:ext cx="977900" cy="4857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256088" y="5948363"/>
            <a:ext cx="977900" cy="484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2">
                <a:lumMod val="90000"/>
                <a:alpha val="44000"/>
              </a:schemeClr>
            </a:gs>
            <a:gs pos="69000">
              <a:srgbClr val="A7D6F9">
                <a:alpha val="51000"/>
              </a:srgbClr>
            </a:gs>
            <a:gs pos="11000">
              <a:schemeClr val="bg2">
                <a:lumMod val="9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908720"/>
            <a:ext cx="63003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Все-все на свете – на свете все нужны!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И мошки не меньше нужны, чем слоны…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Нельзя обойтись без чудищ нелепых, 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И даже без хищников злых и свирепых!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Нужны все на свете! Нужны все подряд – 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Кто делает мед, и кто делает яд.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Плохие дела у кошки без мышки,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У мышки без кошки не лучше делишки.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Да, если мы с кем-то не очень дружны –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Мы все-таки очень друг другу нужны.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А если нам кто-нибудь лишним покажется,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CC"/>
                </a:solidFill>
              </a:rPr>
              <a:t>То это, конечно, ошибкой окажется.</a:t>
            </a:r>
          </a:p>
        </p:txBody>
      </p:sp>
    </p:spTree>
    <p:extLst>
      <p:ext uri="{BB962C8B-B14F-4D97-AF65-F5344CB8AC3E}">
        <p14:creationId xmlns:p14="http://schemas.microsoft.com/office/powerpoint/2010/main" val="10552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AutoShape 4" descr="data:image/jpeg;base64,/9j/4AAQSkZJRgABAQAAAQABAAD/2wCEAAkGBhMSDxATEBAVFBURGBAQFBAUDxAQFRASFBUVFBQQEhQXHSYeFxwjGRUSHy8gJCcpLCwsFR4xNTAqNSYrLCkBCQoKDgwOGg8PGikkHyQvLCosLCksLCwsKSkpLCwsNiwqLC8sLC0sLCwtLSwsLCkqKTQpKS4sNSwsLywsKSosKf/AABEIAMMBAwMBIgACEQEDEQH/xAAbAAEAAgMBAQAAAAAAAAAAAAAAAwQCBQYBB//EAD8QAAIBAgIGBwYEBAUFAAAAAAABAgMRBCEFEjFBUYEiM2FxkbHBBhNCodHwIzJS4RQkQ3JTkqKy8QdigpPC/8QAGwEBAAIDAQEAAAAAAAAAAAAAAAMEAgUGAQf/xAA4EQACAQIDBAUJCAMAAAAAAAAAAQIDEQQSIQUxQbEiM1FxgRM1UmFykaHB0RQVIzJCguHwQ1Ni/9oADAMBAAIRAxEAPwD7iAAAAAAAAAAAAAAAAAAAAAAAAAAAAAAAAClpTq+a9TRylmbzSnV816mhqvPacZtPzi/YXMsLqvE9bPJtnkWZpPyK9m9DA8lsRFIka+3lcxbsriR4yJxI35EzTavsIZ5ZP77SCe4wIHIimifVWeey37kEvv73Gtkm3c8ZjY8FgR3MT6KAD6wZAAAAAAAAAAAAAAAAAAAAAAAAAAAAAAFPSnV816mgqLNm/wBKdXzXqaqNG6ucZtKLltF29Bcyyuq8StCiTOGRNTpliOGbTsTUsO5bkRbjVzyVrcN5E5myhgnNtXtbbvKOIwbU4xvfW2MjqYaqo57abjFsiqu9rENbcbXG6MjF9CTy1b57mns5xfiajEU9W2e2/wAivicLUopuSMWyKSIpPsMnI81vVZ9xo73YZg0DHXPRlMLo+igA+qmYAAAAAAAAAAAAAAAAAAAAAAAAAAAAABT0p1fNepqKV3LVW82+lOr5r1IMJQi4xdrNZprLxOVxNB1tqNX/AELmWL2peJG8O47fFFvBzWwsJbmUpw93UTX5Xl3G58j9nmpR3ciC9yWqtWT7UvNFCpJZX+Fv5fsy3pOWV1wkvVGpdb8/fGXKSf1RcdrNMIlxFS6vxsvP6s90XgY1HrTzUG7Lc23k33WK2IqWS7nIxx2l1hMBUqy2pXtxeUYx5y8yk1GT6aut/wBDJQlOajFavRFzS1SE3+VO2SdlfPK/kc5XSUpJbLtLszNTR9qG8PScqlN1JSkq1SbcYwi6c3eMU7xWvqJW1rXV75ssey1Kpi50Kq906NalNU4wkozoqjNR1a0VFXd3Jbb3t2ta3F4J4yGenbMn4skxGGnRdpJ/L38S2mt6f+YHQVPZ6gnaVZp5XV0reKb+YNS9l4hadH3op5WdKADuiUAAAAAAAAAAAAAAAAAAAAAAAAAAAAAAp6U6vmvUwwNDoJrfm1dv/gz0p1fNepRwWlYp6ksrbGc65wjtZ5/QVveTvqvE2sXdZ/uiHERvk9u5/qXDvJk1LNPn9TGotZWeT+80b1q6syFGuq1rqz2q3PtNDXrWbXFRj4TSXkW9P450tTLWm2oaqau0/itwukaWEMTJqbjBPbbPOOdk+1K2ZqMVjqVB5ZysyzGhKazI2ePleSis7qMbcb7iv7U6O/iMJUoJ2bUVF7teLUo37LxV+ZDDHunNSr02rJJST1op6rSb4bPmWI4xNqT6X6Y/qfExWLpSjnjJMOM6MlLc1qmfHq/sbpCknClg6kdaTk5arqUmt8lUT1Yp5WvbuR9V/wCm/s88FSnKa1q1a2s0+hCK2Qi/id83Y2sJubTqO9tkPhjy3vtZtaFRIkp4vO9NOZNXxtStBQei7P43LwKdb2e15Oc5TcpZt6sfUG6jUlbKHjJJ+B4YvZ2Gk7uPM1+VF0AG8AAAAAAAAAAAAAAAAAAAAAAAAAAAAAABT0p1fNepBQ0dCcItwTb37H42J9KdXzXqQ4HEy1UlTdl8WVn87nPPL96yzeguZO+qXeex0e4fkbXZray+ZDpDSU6NOU50nOMU23B2cUt7T9C/Oc3sVvA1GmsPWlSmqbi5NO14xXfZ22m1qRywbhdf3sMIq71NJh67nrYiptnfVTesqcdqiiCpjpN5GeFevhYau5WtwNdiKGta7a1XfZtPnd3VqSnU1d+JvacIuVmbbDYn3i1Zq98thU0fgJe9qUou7VpK7v0XuXBK3zM8DTbnf73fQkw85Sxk3BXSgoya2J3ulf07CfBJLEZODWqTsV68VlkjeYTRkYrpScnwjs8TYU4xWxJfMo0Z8UubkbDDq/xR7la52+Fp0oq0UuZqNeJIn2fIE3uO0Gxyo8uSgA9PAAAAAAAAAAAAAAAAAAAAAAAAAAAAAACnpTq+a9T3BSSpx+955pTq+a9SLB024rgc/drasrf61zJ/8XiWXUvvfcsjGrRck0sr5NrbbvZPCmkY1J52X2jd5X+pkJw+LwUsHObgnOhk5ZX9zfbfdqr5I8WKoTz1kuN2l58ztMRTSpy7U/8Ag0WjND05VqlSVOLatBNq+xZ5eJzWN2NTqVk6bcXLsL8MVp0l4mmekU7Qw0deUnq3s7JtN9J7slc23s7o6cKbjWUfe60puUW3dSzWbSby5cDdUMDCEmoRUN/Ril37OXgWHQUlnk1v4d3YXcDseGFu73b4kVXEZ1lSsiqobmZLCrdl2osW3S5Pie+6ts++RsPI2K1yr/CT3Tf+n6At6/3Zg9yLtfvPCYAFw8AAAAAAAAAAAAAAAAAAAAAAAAAAAAAAKWlOr5r1PcJUjGknJpKzbbaSQ0p1fNepxWlH+JJdqt2ZLZwOUxeL+zbSlK1+gl8SWcrUfE7KOk1UT93mtmtayfdxLOGp2V3te81mjKaUYxWxemRuEdHRk5q8iJbitjpZW4+SzZFomnanf9TlLxbPcZnfw8dvyM9GTvSi/wC7zZita1+xHvAzr5OL5ffyJW95DjpJRzy2Z8M1mSUpXj97Swnq0eHtWN0arEaa9zPVqp6rzjNZp9jW1Ncz3G+0NKhNRry92nZqpL8md1aUvhzT25bM8zXafxtKooxhJTzU04tSSVtl1xuazG18kHOnJKS0/gxclwZs17Q4d/1F4P6Hpx2pHh5nppfvqt/z7mYZmfRQAdeSgAAAAAAAAAAAAAAAAAAAAAAAAAAAAAFPSnV816nD6Tf4suXkjuNKdXzXqcPpJfiz7beSOG2x5wfsrmzKr1K7y1oTS3up/iOTjbV3y1c09h1NHS9Oq3GnK9tSTdrZNq6++JwMiWnNp3TafFNprmjPDbSq4eOW118feVoztodlpnGqGpH4ptLujfN+hlobEWi4vc7rt4o5hVXKzk9Z7G5O77sw8TJ5azte/DmTrbeScpuL9SJlqdN7SYm1Gyecml4dL0+ZQ0d7QKNlUy3Xs3zNQ7va2+1u5BUXSXMpS23Wdd1YKytueu49krGw9sJ0q8FCMlK6km1sSla2fFNXOU0DiHqODylSbi/vvubepLO3e/L6mujSVPEa3+KrdzWX08T14mWKc3NWb1VvV/BTqLpqS7i88TLj8kDJz7PkCrddplZn0kAH0UtAAAAAAAAAAAAAAAAAAAAAAAAAAAAAAFLSnV816nF6Ul+JJdqfdkdppTq+a9TiNJdbPl5I4bbHnB+wubM6vUrvKqjclcCOEvMlcjWzvexTilYRLNOn0HLcmo+JUp3dktr2I2uMj7ujCG9u770s/QKhmUpPcl8eBLBmk0hp73U9SULXzjK+Ul2dvYV1pqMunbL8u3a7XZD7QYfX1c3lfLd395o8XScaNNL9U5PyRsMNhaNSnFtavQr1KslJrgdLRxsZTbvbKKS8W/NDScrU7/oal3bmcvDENShd/DFs6anVVSnbZrKSV3dvizKpQ8hKMluMFPMmienXUkpJPPMGjo1YqKUoJtXu7doM3h9dP78TFVT7YADtjYgAAAAAAAAAAAAAAAAAAAAAAAAAAAAAFPSnV816nDaS66fevJHc6U6vmvU4bSr/ABZ/e44bbHnD9q5syq9Su8pX/L3/AFJoRb2K5jhqalOlGTsnf/bsN/ToKKyVlxtn9/dyOnh3U14FOEbmGisBqq8vzeRT0jidebtsjku3i+ZLjtJ5akNmxteSZqq1Wyvw29x5iJKypU93HvJXJJWRHin0qV1e8nF9zjJr5pFeWAhO+te0W1lkZ6RlaCl+iVOXLWSfybM6Eug+3WZhDNGCa7iu7N2ZzGJwl1rR7VbsWw2Hs/WcpSv8EFFf5pN+ngXNDv8ABz/U7/IPBqlUlOKyqRcWuEtqfdtL1SupKVJ7+BEo21KGJp2m1bt8Vf1BuJ4NN37vKwMFikkPJn1YAHbGyAAAAAAAAAAAAAAAAAAAAAAAAAAAAAAKelOr5r1OF00+nPkvQ7rSnV816nCaa61ri0cNtfzkvZXNmVXqPEoV5WlHsuZVMRJwd5N9jk2VsXPpdy9QpdFdrSMVF5Uay+pejLauFhKN01xyIZztUS/Wv9r+kvkTlSStZkpRxbvh532qLXNfaJMLO9OPbG/irkOIqdZHi18yPRNW9OK4Xj4Mu5Pw7+u/vIm+ke6Ad6L/ALpL5RLdSV4We26i/HaZ+z7w0ITiteq1LpN/hxTsl0Us7Zbza++w7kl7hZtPrJJ3R7OEfKu8l28foTRhdbypTtZHps3Rof4Uv/ZL6gi+zv0l8foS5GdqADvSYAAAAAAAAAAAAAAAAAAAAAAAAAAAAAAp6U6vmvU4HTMv5hLv8kd9pTq+a9T57pZ/zbXBX+RxO1VfaL9j6ntZ/gLvNRjanSlyRJRfVriyriXeU/7vIloYiPvKa1lsb29/0JHG0P72GpX5i1iqtp07/DNL/wAZxt5v5F2ex9zNVpSpFylZ/wBNtWz6UZXjz2+Bep4yMqaakulG+3szKU4dGLJ1vZr8RK9aK/VGD8SHATtOceEn8yKlioyxFHpLKlG7vvSf1Rj7+KxDWsulsz++DNioPLl9RDPfcuaCdquIj2p/6pfVFnSc2nFr4E5+D/YpaPqpY2pG/wCaOy++0ZekjYpKVaaexR1fG1/NlWppVzPsT+RLwIsRpOSl0Zu1otZ7mkz00sa+r0ZbYtx8G16HpaWH0Mc7Pu4AOuNiAAAAAAAAAAAAAAAAAAAAAAAAAAAAAAU9KdXzXqfOdIv+eqf2ryQBxm0/OEvY+Yr9Su801NXUr8WSYWhH36WqtnD/ALf3AMqj6L7maqO8kr0o/wAVTVlbZa2VnGVzHRtNOnTTS/qLZui2kvBIAil1a7l8yWP5n4lDRFCLr5xT/DT2b+jmZYvDxVeFopX/AHALd/xX3ET/ACozhSSxtKy+H/5mbTB9dW715s8BUr7v2rmSLgcvj+tn3sAG3h+V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323" y="3032336"/>
            <a:ext cx="471652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91" y="3006080"/>
            <a:ext cx="4427678" cy="348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75" y="404664"/>
            <a:ext cx="5154203" cy="342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87" y="404664"/>
            <a:ext cx="442218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56" y="4618"/>
            <a:ext cx="9152655" cy="68533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4700" y="3872241"/>
            <a:ext cx="3981012" cy="298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4617" y="18870"/>
            <a:ext cx="4546840" cy="341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49" y="3890847"/>
            <a:ext cx="4495429" cy="2937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1336" y="125436"/>
            <a:ext cx="4262664" cy="319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17" descr="data:image/jpeg;base64,/9j/4AAQSkZJRgABAQAAAQABAAD/2wCEAAkGBxMTEhUTExQVFhUXGBobFxgYGR4gIBwfHB0bHCAcHxwgHCggHRwlGxkhIjEhJSorLi4uHCEzODMtNygtLisBCgoKDg0OGxAQGy0kICYsLC0sNDQwLCw0LzAvLCwsLC8sLDQsLCwsLCwsLCwsLCwvLC8sLCwsLCw0LCwvLCwsLP/AABEIAMIBAwMBIgACEQEDEQH/xAAbAAACAwEBAQAAAAAAAAAAAAAEBQIDBgABB//EAD8QAAIBAgUDAwIEBAYBAwMFAAECEQMhAAQSMUEFIlETYXEygQZCkaEUUrHRI2JyweHwMxVDohaC8QckRJLi/8QAGQEAAwEBAQAAAAAAAAAAAAAAAQIDAAQF/8QAMREAAQMEAAMGBgICAwAAAAAAAQACEQMSITFBUfATImFxgaEEMpGxweEz0ULxFFJy/9oADAMBAAIRAxEAPwBHRybNOlSYEn2xPrPR2WpTMU9NSEsxjUBaSQdM7SJA8HGgq9DzLKvrIQgIgqVBAs0gzMR/bA3X6T+iySG2ZTswI7gRAE/BE33OPGZTcM+hnC8toLTlV5bodP0RUkhtJbS0bX0kNaR9p9gSBgnpoQuqqxEkCfkxzGJdK6kmcOgqV7FJmSNQDTMe4gHFWXylIu61EqpH0m0NvcTc3Ef9tOpTPEa3nySPaeIRPTuou4PqJT07CCbwSDed5ExaJjjF4EEtTUqbyvB/zCPzD33/AEhbkAKdRlYNEm4G/OrxN7/e5jDvMgIkz7D5/wCPGHdNN2GQPD/ZWdIOsKjK1UfUkhQo1rzcydIbeDFvF+IxZRGo6RacU9NRmpCo4A1FtIG+kEgEr7xO/ItglVkwNKzydv3xzVhe+5Ytkyp5nIrpClmkndSJHNgf6XwwytdAwMIjg3+tRBiYUkTbbgT8zJaCKdAYEju3F/f4jFmZy6Qhhi0mZiLxEe94n3+cVoMqFpgD1j2kKzGSYU2EtSeVbtaStpJCmRcwsjycLMxVGfrkm9KlF12dyLXG4AufOocYj1PKrWOllC0qcGoSol7aoBiQFtN7yR5ww/DWXIyqd0PUUuW8M97rIFpj7Ys6oexDAYOvKfzH081ny0QTlD1MoaDa6IhB/wCSioEERuo/KRM6REx+pB6vKzSptUBHA/34+ME1SwcBlTVtIaATaQbGCD+tsUHp70nerRYsGINSjbTtuhgd53vMzFsQd8NUZF++B59cD0EtP+SXZOrTDHVT9Ex+Zt/1J/XF3UxTaFZypVD6bpGsGLQwH0lgJBsecC9UzI9WnmKW2pTJBsVsVP23G9zgvK5D18xUdyQv5hNwwtpH/do84UgsMcZRGCrP4mulMPTKVV30Ouh7TOllIQt7FQPcYJpZ31qrOCpUGJ3jiD7i0jjE+oZZaa9g0pp743B4N532P22jCFbktp09om0FgJiZ35virnQAD4FVc4LefxoIHM7D33EeDhHlsspzVWpVNRaq1A1BS8KV0BYGkyyklrPeeNpX5DqjUxCqSfE2H2Ak+TJxZRy5ZjVqs6nWrE1YAAGkaVOkdogm8m5vti4r3CAZPXFYPKZ9cpyDUkwqG1oBPjbcne+2MVUwdnfxBXzTtTyo/wD29KfWrsI1BblEHO3ib8WlfVMY4viWFrsqbxByr8pTLEL4/bBnU6zuEW41kU6YAsOJHuAN8Nfw9kQql20g+TBE77Hxbz/YGnDZp2QB/QLQqxBZ+5ib+HVQbxpPxijKUDPr+E7BzRmV6RToouogiO1Vkk/JPvcnB9eqGCltKLIEjmATAXYgEAbcn3wPmqgJLG0CQPA9hbn98L6VGpXcACY/YQfNv73woqEGGjfujdbraX1vwsTnEz1KsQQART9MR9JUm2kabzEbzODvxAhpoharUqEntp6QtrE7JeSfIgQL40FbLlJRWOkhbPsCCJiTYQtwZHjnCXMUxq9KGLPsAYgT5J32JFzfYxf03U5buSR6ftZxJEJG34gzRjT6dFRsq018EcgmYJ3POB8xnTVINaagHExP6C1/EYaZvoKoO92DG4CxAEcmJb9F3worUCkCmupidIngkMQxO0dpnm1tjjzTeXW8Qp5JSjNpUdiNUAfUeSTf/n7jFFBwBpAJ0wLQfO97CxxIVWLektRWixhgSSb3jdjO28zi2rRVELfSoF9A43Jgbm+94496AAG13ojHBVNVTHYAq5WszFhRrQxJEgjc+CpP749xYfDt5+/7TdkOa0ooNcBmANwCdxG08GPjjBiU5BLmZgAzJETx7zufbxjx8y9QIzNKkDTBtAt+0R9sWpTXyxMXgW2M3vaYv84RwJcWt9yoGdBIlD5dqlJKqidLI5XUL79oIv7TzhguepMdeoTHg33ttH9MA/iKkFAcOWVSJlYOkwCbGLHAdbKFT7ce+J1ROT7Ivk5TjOVmIGgAjVpNxMEHuBmAAffBRzSrT1MpeoJAWbEzAJEWBsfjGepAgESVkRPibT9sTydb1bApqBYNEwukxMG4BsfvG+Ga4uYbG6WBluBpbbKZEBESmQygQWkHZfAEkk+OfGCcll1sQbxDBrEDi/BAUcbzhL0zLsBpStedgTE2/bDagG1EakDHfSLgieCZ/Y74rTqwc4KLSSgM9Wy9DPLUqsqu6rQpL6bSe4lobYKSQIgb774dZtGrE06f5Wiq+2jUAYHJqFTabLMngHLtknp50vTZWr1lEKFn0xTjVVYyYt2hBYsd8a7KZQD01FR9AaX4NQXJ1WuSWkne52xQsYTNxBjrHgqEDGV1bp9AU0oBD/iPosx+mCzgneCqkTcy3nBnTkKVGpNTUqqAqUlVAvAJmLAR5tPkCWfyVOpmkKjai/MAEkRbgnSQcCV8oygtMQ2nkTHIG/8A3nfDuHZU8tDvHreE8EQIlFZkSQJHbJkXBmIEcH3EDEVPGKqLEwJ1Hc+fF/f58YKJAEE34424+f744XntXS4aEDy/tPSpAm58eCUdZy4pA1kEliodIkP7wQQHHB/XA+WqgzUpVGITtZRpIEcEKAZE/eSN4Iq/GTNbT9Oxjcne/tAt/wA4DpdIWktDNMzrMCqFcpqR7K1jfRqE+2rwDg4c+048UHkOeQm+fzMqaZIM7mQsC0AEn48zf7L8qquCXqaAAfrnYTJJOwEG5+cRzytTruaZ7ZBW5JW3Bnb/AHJPOLKH+Chr1HCCJJMGRvJnYW+ThHEONuTClg4QefqV8pozVMq6wNFNLmrIJYEXkadLAqJWCTaRjzL589YYKWK5VFDVCOzUx2QEyZ5JnjYSDgrK1CWSrW1eo50KgXuSmxEKSIgmAWiwiLhcD1EVUNOjTNJUkxbt1EXAAIa7ExaYAngdNMgMhpE68uuaq0CITuutJNFCgsooViUsLHtuQQQCNRvwJmThRlyq1GdwD9WgE2mNzAg32G3xGCOm00YUtasxEA2IEn8x3HkWJEnjbHZYxmhTc6V1EXE8GPEg2vbfHM4gkADj0efuokhN+jZhVpnXcUxJYMunck21zI8kDYXM4D6LUKsgWmBrotUcWsz1NemBwNZH2wp/E2Zya1P4Zqi06tRlSUmFDRII4JUwPc74J6Lm3p1EuWHp6WJBAUzcxuBqi1vtixa4DvDrmqAd2U0yzh3fXA1AjUtyRsZHHPx9owYtejQpjvAQfUxuWMTEAC/thdWeit50vyyhomZ+AT5XefcYX9TorXqinqZqoUHRKgLPGn8htPdc2ttgGndrMJDJVHV/xMXY+iugGBJgsY9+B7ScK8imYqvqpa2YH6wTY/6pt+uNh03olCiV1gGpptNxPJE2MSBsPi+KOrZ1mPpZeqqFQTVqEBgO2ygzGqYJOwG4uMTAcXZKUgrN57KZimxp0karXO6qSAAR9RLWM+T4PjAOX6K7a/XZ/wDBvUFQkqGJKKCDyYaDE2Hk4NHU/TbRlsySfqZoJTVEE6iTqbiBGw2icOaGVRcs+Ye7iXlh9TGBrYbSZG9tNlW5GPQo02vlg9T1Ko0iCAkFFFDaIgxMEQI+TbBKK4BWiF1eSO1Tfm0+4BnbE+hanpljR16J1OWRaa3O5JsRHifa9wan4jZ+xEgyLqZIH5vqEfeOccn/AB3g3N0eZwp5SnMUsyzFvVp3P8o/S6Tba+PcarLZ6kqKKku8dzGoVub/AEhYETH2x2OsMqARLfr+k+fBLaWZSsgZWdhaDBJEW0G5FogC39MTpeoLFyN7AbDxgZOnJqIVNMaZIOn3iQRt4nBNTKK30PV91j1APJkqx42t7eMclrXmIg+Oz19VIgHGlFcuSrJUhgwIlbETbzHvxhd0fJpUpwxK1FJRzJjUpi4vuL284M9dlGolahBA0qNLGbSAT3ADmRYHxinLHTmWDIwSsNWxEOouQTAa1yBM35jAskFo8wiGyCEQOmwCwqIwFu/tn4knCxMreqadPSHeYBB2kWO5BmfvjQ1kBRlQ3IMGJgxvHziOWykMVJIXyoAMxNwRyAdvbbEA91palExCW9NoMraij2mIB3+fF8H0M6+ogJ3Dk9wX5UEFm5AB8TxJFTNhm0AsB+ZhaReykjmN9wPBMij8IdYSrVr0jTgK0LIEqIWVb31EmfJOAxsSToK1KmSCJ0mXQctpas1ZVepUYFngKRCIQgjhdVrkySSTh/lgUgiT/Tnz8m4wi6Nnw9fMIZR0qEFSZOkqmlgRwwUmNwPvhs2oOCHlfzAzPkkXO/jb/e9WoW6KxBBUMpnW/ia5j8lNfaO9iI5HdscTarVYwYiZEEn9v9pxRSM1q/aVBNLSW2PaJjzHnzghK2lpWZ/lb+53Hxib3VXd2eX2TPELw5V6aljUcsSLNsoP2n23wJUBcKGgw6+bAsJ9zad8G1UaIO0zA8+f3jEaWXBlGsGUraORHPscdApuaR4K1FrRBKHzWRpoadNyztJ9MH6TMzqFovfe8HA+Z6bV7mrgNMyJ3EbCOB+2LupdaRSnqG4DrU0kC6uUJFpHchIMixjcjE8z1zL1AqK5YapsJ22htMLc2BMkTgVgZujrxU6zQHGEgy2eQUWZmj0pWoSDbTzG9xB95wn6h1DLZllWpU9SmNOmlrb/ABDsCATAC6oO0yQfpIJ34kfQrsACtVdDSJE/lYjm0j9PGKqPRaLLSqqARSGlIUywHdJaNlIJgndj4ulOAbzOZ15deiUR8ydCqYICwTzMxIj2498cM4gMysjsYiLTJ0zxtMYHWjVJEQCwBAkbWgwduDP98X5TLUQmmuSz3J2tFhIAiDJ3gf0Go0oH6WZrG0xpVqegCV+kER2kfIHG17YkuepeoriCwBBKhjJIIgiCNjM/t4zNDJ084gOWrlU1lSTF9In6fTEn6Bb7YYpls5S1GadU6tJMaTMDxNgBvPGwx0PoEiMIuAlVU+lZOp1CpmKlMtURUifpLnUCxWYBCgb8mYwXklY1nAUemZuIuwJa97AAiftfA2W6nWpFqlTJuwqEFXUkiIAMrOuJkiBs2E1P8Q5h8ylSmgFDWwqEIQD2kmVjUCS0CObmbnAtmfLmtlxPktoKqKCrspQidInxtrnn9sA1uoZk0rKTqFzCQq7C6ixIvfbVgRm/O6tTUwWbSRFpMEOAIj6pBJNpwt6fnyKnquxCamDwIJtKg6gCI+8zgdm8NgdftTAKXdR6nW1spqPIt9X+4OATl3fSWUuAYQObSxOwJgsSxuL3w2FSmsVDSLPc1IkyxPqHUNrM1iJ+LYtrZg1dDTpsAy6CGBMg7kCdJMcX2HNKXw7jswE4ZxUelUK7/TTQLJGoi3ixmSARwfmbYeZ/pdOqS1cuwYgOAajKTsYUFio2sDwMT6p0WgqMaa+mCwhwTEwGhVLG522MyfAwtymc9OaVarop6lKM5NrXgTpBngi3gEnCubY60Ex1En+vZSdh0I2p0+gpFJKaqCbAAAn/ADE7KP8AMxj3wFVy5SlIo1Bq7gUpghRBI1NMSQNVrgeRhtW6tl1plaCagwvUO7cNJgmCkqPZvtiQ/ENTMJVpUwAXpsGDMYAC/lIIiBwN7TvjpoUqV1rzJPDcJmWzEyViK/Vqmr/x0xMHd23EzIYC8zbHYcdL6NmGpKyZZGUj6jRLSZM93N5x2O60DEfb+lbC9o9YWmZ1yLWZZHuJSSGi3PxiqvVJqGozaEN1VSrfMsJgT/MFP3wTTYDSgiW8kCfIAt54via1GEgyRePJIuNxNseTTqAt1g6SY5KgZwnYUzwGC6mMf5yST5/2wP1TM1HTSGup7SS19JHB/IRYzuMC08upqMe+nEa2kqO7YfSNW8kEixvNsVZ3LOq90MZgMN4JgEDkcwB9zh7XE9fdaw7CupBnpyDCN9KBrEgwJmBA8CLKPnBtB6riklQnQxtUVuVBJWOJg8tYcWxn8tWVq3prEWuwFvIO4tthrRrNTKtBNzBmwU7gLFp3nmB4tzVC5sgjP1Sm4HKfNSJIpopMDtAHAt7CAbfp5x3SskKVfMEmzOloIM6QLjwfMxJb5wl67XNTQtMqyFWWoGLAMDEbC4lbiR94jBPT8zUpyxpt209SAMCSI+lWnvJiYAJBC+cIym2owZzx+qemNluyn2VZBrgAVGZtQWNRhmANiSe3SJvAFoGGeXYUx36AeCT/AHOMN+F/xcuYaqpUqVlkQR3CQG3I5AsMbDL59I2CnwBH/E/fC1mmk6NwqNIpm4nPJSXrRNdaalWVkY6lMwykCDBtZv2x2cVVIc1Gp3kQRBPNoMi/OE2czAqujUV/xVbSdMagDKlWja52J3BjbFjZN27qgiwAMaoIkNq4mRPO952wXdqWhxT16j3tzpaJq7LYqWtIawB9oBJBHvv54wDnKlaAaa0yxNyxI0DyoAIZvY284HfNKgALaoWWafqMxsYhgLkRza18EoZUsPpG7cD5PH3wanxVc4hQdAOB+VTQo/w9P0sug0sO4sQW53YwWmZvtJ82ETKCoxSo8OVtcbbSDcWjbi1ox5nfxBl6TKjVl1Nsqy5P2QE4H691OitHUyGoJH0gHSSDDEmwMTHnbzEGh7nd5pz1KW2UhXXnqoDFUpUCytUH/um51AbjUigxf6jfkFZT1J9MlvRn/CVpZAfuOQLAMQLjD/oIdMtQVKmvWuqpKrctDGZ332M7Hi2GufyYcOvrFSVtAUMD/MAAL2tbcY6X12za3fWU7X5gdeKS5bLVFYMrAvyqKe5RPaQZBG99xxEnHmZr1DTqGkiNXKkoseONxFhF4+wJwJ1nIV61H0FqmnXibC1RRIJj6gCDMbgxxBNeRH+A+Vo5pVzFFUWpWKk/mN9JnVsYEbCb74o0uMAnjnGk4aScnrxQvUMrmWyQoJSp+r2s9JGVUDBr9usITe8zcfGDOgPUNFKeah2AOtge2ZJ9Nmsp0izQTJBF47jxn8y2YNFMuvpqiN/ETGqNJiVOmSZGkTHMb4YDNLTphPRYOfpVbqDMdt5WBvYc/Io6pDYkTvhx65KZOFVmepKzwy95IhQbEG4MASN5uOZOFmZo+nrqSZDSVH5xCDTc9tuZ4vzhd+IM2cvodg9WpUcgJTdiQebAm+wgYZ/hbqYzXqMEZStQqNQ3ICbDgiL73xKpf8/BJB2k/T+s1s0ra6DqwaFB16jYRYiwHnjbnFPUvTFLQsaWJWFgDua+4MXNzM2GNfn8sS6K6vUH5qa2UzEFu6YAnyN7Wwiz3Q6b1VWqRl5UsKS7KqlQCxkXLMtrTDR7NcCQ50jr6rAiZ0hxmKFwQAB9T2ExzveZuJGx9sSzVbVApl0UDTJEDTybjgiJMRvfFOZpikwFKqi0tMMUADErE7XM7i4Xe9owG3UiBpAG0AncXng3PuZ48YoH02nvFYEA5T3qHUD6TlQuvURY3YEAWcrEcbi8m9jhNUr06dEKSjOZ1FgTpO4AJUhrXGmb4HqVHFIkdix3b3juMe5FuRfyZwPXT0xqRuxjp0tva58xfY/phrQ7vrQCZTr10ZRBsDq0gTGxIvKhSRHJgG0nD78PGgTHqDXUtVQ0m7VTuERNtcHeCPERjK5fOmki6ahVVlwAF1FoAiJvHvPxexNfNPmWNUmWZQLt4iS1hB/1C4A3xek4U5cUzQG5C+h9AqZD+HpyqExcstyZMn7nHmPm6ZCqogVQg/lMgj7afvjzFnVM/tV7RM/wt0bM5hdVQmmokB2HcZsQqhriLSTHt41nT/w5TpatTtU1qFYGwIBJExc/UeeThtIVeFVR8AAf0GMx1vrmoMtJ9KiNVRT3G99PMRyLnj38htSo8wzA8FUhrVfmOn5BqjJpprVEam1lWvYBmvJ9mM4A6h0Q0lUI6KuoaZLBd5j1AmlT874wvV6B/iqBSqKZqTMtDsBsIgm8zvBtM7YY5bN1SlFmps7VDIZqYGgX0hgNjBLSbRwDjpFOAJJQEOGQjM30N6ToTSbSdSkjSwhuZUDSBFjptIx7n+m1XolBUICspuiNECSARESNzvb2jEqXr0zrSoqXaArHSD/KQGC6vIg//EguaHT6jIposjRaHWCASZgrCx8rMYfXeu+33U3CMgpLlMqlSkWVW9Qk+mituLwCHHAFyDeJgTGHuU6A6qRqCNH1jfebW2j4vPthmEy+WUt2pAMnmLsR5jnC5fxZQcstE+qy7gH3i3ke4nHnOucSaLZHNIDGWhKc30ivTYVHU16o1hXRROlhpUPJDE7MSPHAGLspLq3q1DT3Bpp9QgTdmWSRJMKLeTOGVDrTE6WVUbTqZZDFfYwf3GCun1aWZ+kM3+bTAv4Lf84rSFQutc3PPrCZp4kJTkcvpXSoUDtLDuMmd72BGo3I1G0xAxqcqOwLFoiI/wBsK+v9PamBUR37qi6haFsZPBuQCfcC1zg7JuxUT/XHW2QYduExeHRKzf4kq0stL12YJPbAFpggTMm44FovycIcpRzOZ7qZbLUigAYnvcAbhJ0rJN3Ik73jDfr+UpvmBW0CrWQadEqZVdRLIrfmEmeYFvBDr9epeknprUK0x/7IJA7YsyjSADeNom0Yl/5GPb6KZEaRfSMplsuwWmve3aWYSx/NqYknkHwLbbYV/iOf4RV+hKjgljaTUkAk+ACL/wBhNT/iF2UoRSBKiGZ7i1mCoGBbYi/xOE/VnrMtEPVy7UgVBULP0kWYaidMb2X2F8GnTJILtzz80GtM5X0PLU30E0U0QrElgJDAEFSRyvxBAWDe7atnEoqnqAK7kLCd3ceBsWPv4B4BOMl/9WrJC0ytu5i4n+WAIsNhIAt51WadF6m9QemVIgMys6soZJATSCqkgXk34jeAHMc0X2568Fi0gSqfxUmb9Itl6aNVYrLQA1kKlqYLHSLDtJJuQZG6jpJdVX1CPWdRrg7sk3j6S2lwCYkwLwMa7+MOnQWErfTJMza0W4NrbYyuc6dSSoa5ZlTU25ESwSnq+2mAQeW4OOZrnObEb8NlGk7BB5IJOr5oZpUCaaa6g1QR3LFiOZBAEX5w/wAz1ipYSt/zAbgefG9wf98YOh1CllaYq63rhjoaTEaSzTeYYq49jp98bPLURUpqzKy6lDAMIYSNiPOKVqUkGNY5aQqtByh8xmmdgx0ys6YUCJgGIG9hfewxCr1V1BL1NINiSQPAseLD9sGDJBbkFh7HSB/q3MfGBup01rBqT0qQRYEXMmCQVYETAJuI8TYjEmMc497Sk0EmSjadSoyhQ6rCKGqoZOmZjUCBJjdf3sMK6GWpmsxpg1SUAWoTsQLnQIJ7YIPybcGUqPriG9QooUaQqqoK/TEu3aL3uR7RizKFEUU6ekQJOkyYEC7fVHHxjppuzE8up3+FS7eUNQrMs+rTECFutu47gx49584JzVCrCqkU1YEEHtkiCNpLH4mwviGdqEqs6nAI1AJNifAMkAx+pwdm+s5emJZGMiQTTBJEeS3jg4JBALmDKXhIWbak9QabgKYMi8AwRq+CTM/3Euo16NeoqaCDTS7z4IA7YFwTPwuO691Cm9INTXQk/lkECCROm3BsP14JPSqtNTq+mWZZLKYCjc9siX8Y6GXAa9EwBHBA1+m0GpyCfUO2r81wBpJHafy3sJ53BnTApBSn2Olu8Mrm9z4IAMGJ2BxfXoqz6xuLuxncWA2mNImBYSDgLM0XDf4ThSJvsYEACRzEb397nBLZQJS7qtWrSquirIBmb31dxO/k47Glp9QDAE6piLqs2sJ7TwODHi2OxcOIHBUFQrO9R6wWguWBMFhVZbciSSQLcbjEKXUXYtenWpgbrTt7ANO0W2k4A/DvQqlcioy6hMksbAT8yduOca5cxQooUp0xtAgjc+/A5tjgc4UxDQumrUazutaEHRpNpDVQaSE6QdJYgPZh9WpRp5NrcRgzOZipmKTekAFUr2ctyJO7MRwbQbeTRlq2ccVHqotIbUjUjuLcKqklzGw1X9t8Bv8Aiulk29FKTCq0M0gFjq3iDpSIuLjyTvhy578CCpnIgbK0KdHUAVqpWiWCNUMwdS2JIPapIVZNzuCLThT1H8aaNSZSj6mllE6gdW8gEEwRHvuLXGKOudIOeSmGqv2ywa0nXpB4iIVbCBgvo/QfS/wqRRaekB3Jb1HccmB9IA88+IGIg03CTk/QDroJCQTJys1+KuodRrKiorw8h9KMILSpnUtk0+J5k4Y/hb8MpRqPpZqjMNJcqURRyDqCySw4kwBYXjVJlqVFdKAbySQLnyfJ/fAeUz4rMx1gokRFzJ2AYGCSBsP9sUbXubDR3Rx0Fmm7GgmVHILSUEGATsvOkm4JG1zxcH4w+6eft4GE2TQtBOwsBvA++HeXWBGKUiSZUKlS440l349qkZM6Tcukb+ZOxBiAbSLcjAvResalCMZcJqLadMgcxsIt+uAfx9nCTSpKHdhNQhELXgqPYR3XJta2EOVzlRHU2BKuAu9u0kW9hsPfArPcDgJgS0aXZrLPT01MvFY6gbAMVYtrJDyCpBP0nULjacaqhk0za064WCDem+wYH6hBjVbyRfg4XDNk/linpgqUPO/63/tg3I9UahbRNME6iW79RvEWiD7Y5RUc7BHkU9N/Bwwhuq5qmQf8Atp2LBUiN9zxjH9QV8w3pIyU0XW/JAmSBYKDsbgCBqOwxuPxJXytekHaoaL+HB0k+G0yCVIibxB8WSZPotWkst3B21OVYkEA9t17oA4kTrbcWxenbTb4prAzIXdHzNKtSYBFpuEfUqKoJZlIJg9pJkEFzFx4nDbPdOHpMxW7AsVUaSQy6bE23OqZXbeN1nVqDEJmKdqqKFdREssuCOwkSBEXFjBvtCh1TWgcMQD5N58fP9hgPrtazu591F7w0YQ/Uq5o0S2Xu4cIF9T6lAYkrTJu2qJEbSfgXONmq2TCVmBdlkhoso+mCGuR2sYvA2MTi3qvUkUD1FkA3LTeBOkWF2A3J8HfFPUcx69Cm9CAxBdVOmDurCSNRIvbbYX4ZmQ0ubH3/SrSOJIUvwiGWiFp6Au5YoGJcxNyYgbCPAxqKNGoR6ljq7tXaA082vHvjOfh7KsmXWlWVdTEytoudtWrSbXMT/c5s4aILrZBKiWgFeCFMEAb23i02OJ1SCTZvr1UXd5xTkZgatHbrAllDXAPO0R9x/tgEUKRYlFDBryIUXiDMEzv+/nEMj1Q1aZlBNixj6pMayhsToA03tOwk4lXbSrBr0yw0mW1c8biDxce9sOWRgouAbgIYJpVoDgEf4gVvp0gmC1rkRYCQp+MVZPqaNURcurampkek4gDST36g2kNNjO9ri8lmnrUBWRxJa3+bYRYCAYE3/TFmXpIRK+lIBk2kCTNwL34B598KQBgiT6rSBwVNQ6h2+npJ86uQdpgywMabWHwQf8A0t2S/aPqJhrC8jRJ82I+MN8stNCNS0paQGVNWoQJHj7X2wVRzdQKAiodZ3J2ibEQfa02/XBNYNAaMHihfGlnn6MSpCUS4Yb1X0ifOkQ0fN8ef+k5lJhBpgL2NaNIvddRGoG3vwL4f/xdOpWR9VMss6ZEMIkQFYBdyRcgeJxPPdR1doUMVntAAHmI2kSfzcYwqVGxOz1z/ATG8b691mcplnVFmmYbgxcG+8mOLGN8dVrgHsTSZ+phEfA349vYnk1KddxJIAIgBYAEeSpMkR5PtgYdMImWRu64B/Y33j+uOntWaJytI4qykEIBLViTuVNv6DHYmuWcgEF4gfmTx/pNseYHaMGJH1S+qV1c+1BadFKR1PaoSbKgnuPhixPb4HuMH5WtRN2DDTBYgA8gRvzP747J5agA5qEsQtpYi5LX7ZEn5IuMD06Q0kU3FyQ+o7kRNtVvn498A0GmCdq7xc4yq+s/iP1M1QJoEohhXadCarAi4QtxB9gD5U/iZq9SpqpVkRG0nSmqRfxp7pkwJIwPn01MtFmptlkaahRoi1hqIAXTOymTexsMOei/h5qtNSHFOkfoCktqUdslmhiCBsAog7Ti7KdkBuke60AonpvWKruaQSnAAMpMINtLWK6vC2txbGky1QBREKP+8m5++FfTsuKVIkFbeAbGBAAAMwI2wBk/xL3VKdOiXdDGupYMYJMWtcSB7i+PKrUnPltMYB6lJvARv4gyH8RTKszIkwI5MiGiL+I2v5iCekdMFGKVKm0IY4+9zHcTBJO/sIAX5PPnurVWYyCdMDuW0AAyVWQD8jmcH/h/qX8Y5lSAkNo07TMSf5mAn2Hi4xSm1zWRwCrTYSCFqcnpMgRI3Ez+/OBus9TUUyEdiywSUO2kzBbYTH03McHHZ+gnpOWVTCwoMC/FzYXjGZz9Ysvpu5UG2l1MH40grYwJA8bXOOim4EYSPpNYRC8XqGqo7Zkgg3U3CggfQY/L4axEyZE4AzeYMD01k2nSeCfBnebD2JvGKqyITpAaxOxMfYAwLztG+wxWmXpgqIMyt2E8gc+2C5rCcj2Ui9pKa5LpLnSzKwMyRJiZsY2jaxnBOXzgp1HSsXIaxZabsZJUi6zfcHeRGBsyGSn6rKdKglQzabyNlkW5FjEbYDy/X9NM1T/5QSaaKxIkjSJBnzaIE8CTMmkmoMdeSJJJgqjO5xc3VFJRU9JbkNM6r/kO0gXFjtJw2WpUQtS1aQpUENeJF4IOxmDAtEb4D/8ATfSy6ssO5u7Aizsd55WbT4AxOllkjUNJI+veP11ST5HxbBqsuJx5dZQeeSNzC6CNRU7QEtvYDiTv5PnCrqQWnUFWiVJvrpnnyRFgY3uMX1np8sSN4vb5iRuYgz7jEafUacRBYDuAC/8AygLAABEbfbEabLXS0Gdbx/r3U2CMgGULnvRrIXlmRnj04vPub6dzH5rNfjAubykqtOlUiwXaQIHgTIMnbaSYvenNZsq4eizKzyXgkBoiAZsebxz+heV6qzMd5ggAADSTabAGQCL32O2Oy07XQJATDob5ihTShVTWIcahJt9UmYBRRIIJG3xgqhRQu2lgDct6dKN7DtKnfeJJg7xEgfxKorAO1SoouIAAUX3k/Pm+2JUM2FUqHRTovIlyWkwb91m/SMII24ZUymdVlBhiTMhQFO4ieSNoU/8AGLj1ZH/w6iimVHaCvbBi5iT+Yef1woqVlIlnqLDAagNKi020p7kbwP2xPL0leotQEhSLkMNQIv2mYJ4+POBYI2gI4hW5nNlWml3iDcq7RH8swYud5j9se5LMPWQA0bbmQstzN4kfYYlXzQ0ycuxaIZtekRMSBqnYT9ucRSsFEAsFXtJLHYWBiYO+598AtacYKxIKmzBlVGDqG31ox7DuTzEWjf8ArgT1kUuzVVCowhh2kiBAs0jYzJgDDCpRsStW+52IM3mACZ955xn89nqkoqhb9sqZ7RYxaBAMc3PN8PTaGiITU8aTTpOYOotpYh7hyshTwL33JvO5vi183UUapeouoiACl5Ii59vvE84Dy1eqVlyNZ1WY3IO0ASBBj23GIZWqSoLKO64ZlO027gwER7f8oad77saQf3jKY1uo0lkuGYkwIZgo2BBaYFwbycFdOoUaoYyRp+oJteTdizE/MAXwndqoJaQAbTCwZi53kQL+3xgbL5Vlh9IYjlRaObeLbDx9jUi0QAEBrC07V0FvVoD5P/8AvHYzNU1CxJrtMn6VaPtFox2OTsn8vYf0haeST5fK1KdSmalUOBM0kGozGzOwgQPPcIsuH1KkpEPGnYIgMCbklx3OPYaRxGAMsSwWrKhaZ/8AGq/SbB5F57dhhk1QEgXJbxYBfjY/e3649IHkul1zil/WPS06PSQrDQokAje33H6wMGJ1JkoqtGo1NaS6SukSCoAuDcEEXtP6YnnMovpuyBkRTLNqEfUpv5axHO1sefwIrMzU+4i1VWtYHciwEwTxhS6NIFuNIZajgotSoBTKUyO4AwdyBPIP+q204h1HOaKbFEWkJg1ApaTyoaIJNhYz7YcZanlKwRwfRqBLG5XSbc9oBjeRgfriVEp0UZk9FC2l1hgXJLaryVaCbAcm/iQLXHIg9ehTjAlIKvUPSy+sq1V3NQQV1AMGtJ+oAg87xifTshnKz0ijClTX/EbTIIazOJjuJZTEnziWQqAIwEFtbbyIE+Y33IxdXTXFNJMpLySBAvpPy3tsG5xWSBCBdC0Fbq71UHqaTJ16YjSZIVIJBcgEGdp+2E2b6ncC7XOrUxBBtEAA3sbHzE+J1cqi6jFxuAJGof5iJ3PgWnFlSjSqd1UO0KJbYiOQx3twQTHPjCwYhLfO0LUrEvCsVEfl5IImDcWBF7ne2DEcEK5cFis6dJJv7Wk/bztvgcUUQK2sMDPaeCSIX2iAJ9rxi/RoALFnaJIAiwHkwBf72wj5HFKQDpXaPUU69BA/mjccbHgzH2xmDltUlVbTqMN5AtYeAfG2H2deo4FKlpIqpJMXTSTIJ32G/OoD5kNTLo06aayAqw8EezGSfYcwcTa0Ba0N2q8glV1AWR+VyJ7h4J4IE+PvEYOWutOzBYIKa0MRv9QCxBgbWmAY2wLRyWmkSSoJW02mxI1JqiZtHjANZCo0xpU8n8w8A3CkyLeJJkWw1vAJbeSM6rqqtGtBT/lkwTYEGATp8iYvcYl/DMdQVJJ5UGDNpsbf8++OqsKckQNtAteBAvtG/wD+BgrLVK9QlVvBE01LmItsqwf6G+ANydIAFLmL0O9kGnXDakDNAAW2uY5IsB+uBusO8oR/hjSShldUSPqCqAoOoHSbgE7bYOz+WJDa2uCzEGQNjsCoG/J2sPkbqIJImnpUgzcC/bAaZtI2/TbFg5pTiEDlUUr3qBrEK3EHwYMNMnjn2w69PTMIQqhRuRAtF+4kWsDhN1SlOo3UC+9h72tv7c4j02vUVSFIb+YebGPsRP7jCubO0SJC0VHOaZUA+bjdjERqCkg8k+I5nFvUqxkEpLMNgWt7Er2iPY2vhJl8y8klqakRKsSNzYCSTHJ7YE4ZUmcgkBW/0NaPlgv/AGMRLbeCg5sKWYpE6Fi4uADM/PJPuDPzi2lWAbSVYsSAwMhQACwJH5rjxY82wBlszockVGJI/ICYBuQSAQRjlza6/q1C89pJBMcxbe8xuMACzIGfJGCUbUyys/8A5IWdlBv8+3v/AEwbRyOXUAm5AjUzT94JInAH8Uvk/of7YKyHUEV9TaGEbk3B4M+OMSpVw50ERKQyjxRptDBQfeJ/7bFa11A0qAABpWwIFxYDjA+b/ELkLoIUXJUQDAmDv8bHzOFZ66ApCk1GNmk9qi/0jk3if6xfsLZxKIaeKKzFGiklrBrEQOd97D9AcCjMoRGo6RcTAMeRYkjC8ZkCNVMMCdWjwAdxJ2EC8fvgihUJLa5i+kL+XkQbAHiYMcYk2m7dx69E4bhWGpS4q6RwCyzf/s47Ab9bpqSNMwTcSf3nHmL2jl7p4PivKzrSrEyrISusCYHgx8j7xhr0jpbNUJLhaKanZ4gIoJG5mxIJC72G429GTLys6lLFWPECJi1xzPHvimhmWy6mk5Jy8kLUC7E30vtv/wB2wpBIyqApv+LAjq1EQAtLUoZiO97yY+po4Nrn4w5yXoUMsriKaQGa0GTwRuWBtG9o4xn+qVpc1da1KTRdWHaYAiLGDAE/lkyY+lcldtEEMQKp0KW3ZlXxMy0+3cfOIvplzQPqiKkEmEB1LNsxO+iSwERpU33veSBa0fbBD0qlQKhaUMKdMCZBA3NzBI3ET8YqSm9ek1VQIghoi0ecG08wyJoZIJ2gyGUEdzGf6b7jbFRJ+YaU7o2k2UycBqjkhNTDRMMQolj4AA58m3kM8nkqi9wYpq0+ouu5kWAjYLtc335svFPS86S3eWYbyovxfTMC55xozNTuICLvtHEExA33298EnC1SpiVVXWAFDuYt9ZaxF7E6bz873xXQy9lWqWKggk9tgPFhBn/u+LM3XRT2ASYbtWx2MGwmf+PgXL59NRWq/ZqM6Z7tu0SdWn/T8eca4yg2Slvpn1AAx0kmGbm3+X5+dvJwazmmGk9oaDfUBG1mg+eDbHv8dVKEUqDkFjoZgqj6gRqDGdUAgzYztizp9Nswp1hkCuCLypbuhWEwxAXVYCQcK90CfsnMIDp2dHe7EBmOnS8WXcC5sCROxm3jF75yqxKwVVrBpAPdAkCT+/zgj/0zS6GuNbd2nfQo0m4HLTBkmbWHmOZhWRWadNyTJImYuIMRPmLb4Yw6DKBglR1kxLliwkl7cXMC20W/thl0rodWuQtNHIiQ8QgA/wA30zeYEmSffAPT6yOy0+yWKiSsC4AUEg6R7z/zj7Nk6eimtNQAqgKI8C2JugYVKVO6ZWCzXSMtkEL5l/WdjIpLYEmJLclZvJj98In65Vk+iRTlrIIUAkx4Oobkkyecaf8AHuSpM9OBDsrh2AuQYAk8mZ884w+boqjatWpV2Vd1kxFgf04t8YwALe9lZ77XWhabpmfZmZjTpesTZ6j6AwAALAbA7X33w36l0TNZlB/jUSvKUyYbbdoNwRjHZWmGKl69OmmkSzWdY3HdctwCJEeLDG3yXXKQKxm10KAO9R44YFfm4IxOGgxCtDbYlYbqHTkQVKbowdfqDXNrwIHcL8frheKC1QCBoI+neeLjyALx7Rj6d1DKUajtVqVNSECRshAm5M3/AKW/XLdW6xlqRnL0KRMTr9MERA2AIMXjD9pcYaFA0rdnySVcmLtVY2HYoMHcSY9zG/v5wZlehZyt20qWlJ7WnSoHlpHd9p4thrkOtZuqdKJRQjwpmPI3A35wTSyvUCWda5UmLEyLeBJAn4GBLhuEGsbOZPosZ1LpFWnUamrM5XtLKrEQpMwYsqz43YGTvg6nTqFWqenAMA9oiBYAWkjjbkYnnvxDnSGo1KtY1ASDpPpkEbE6RcRfwcLKfUqiArW1aTu6kj/7jHud8UuBSvg4ar8utVCZDFD9I0xBG8SAAP8ALi7NFGBVgp83E/rBjY8YAOapKwYaiBNg5OoeYMkED3x3U85q0Qn+HNwDJnbyGO/xiJotc8O0VO3Kqp5VQxCaioFryAT7m2/I/l44pdWBJA33JvO9pG7SOBxvhv8A+jVdDOSFBayNvH2sTHG0TzgevRZrNuCCCLL5tyu3n9eekPEbTkwcoShmBTnUIWZYi94Fydx/Tbbm5+oDSVpNJMC/Hg3vz4i32MTkgxLLpgHfePPdpsf6YtPRe5XXQwAMgWJ2AuQATpm5O5nDBwWlvFLK1FgYGkDxpW33LSfk3OOwxq0KoMCm5AsDqF/1b/vtjsGfFafFaLpShWpOxAKo3B37QCBtB7jP+b4wOeqSPTaG3BET2wN+PF7kx8xCi4RiwHbpjuIIH2i2KM2gqHWIAAAGhQJ5iZv9pwL5U7mkqrqeQoMW9NAs7EMwA22AtvPHPGFlOacES63/ANSgnf3B325OGAdKkIhNpkQOImCDf7eR9urZcKCXAJmwE3/3j2wtycVCMOQfR8yV1gJ2tvF5B3i+/uRbB13e6ljEbASu3kXEzM2OBKeXYy9FXDCdYCllJHkKDoUbatpDbRi2v1BkVVJ0sx7hN7flB4A5J8mDbAgpnNPBE5YUcuGZmDtN44O8eBc8/wC2Bs71lH3Y6gbIl/8A+x2wpTQTUaqJabKD2idpH5jP29sG9OokhS6jSWgAHi9hwORcb74E80vZ5k5XmX9SodLDRJkxGoj80X0iLQLzt8m5fLqahFJWB7dDQWZibQxN0BO1iJNhbAlbKoSVUEEyIE6rEAAiyjcD3vhj07p9a4R4E3LBWPBvY6togn3w0cU7oDcqjqVKpRqogAV2JWmQIKknSzCQPfwbHYHFtHpRVdZZUkEqSCCggARJu5ESR4j5d5+pRpsj1SDUjTTncnnSCYWSbmwE8YSZ6vUZywcLMAh4hOIMb92FccYUQ8kYCk3UKphSXZVJMkDiPAiNwLn9sGUm7fVVQJJDBraiFNtpnbjn5wIzEKpedLISpExuhNzyCRc3AO+2BX6mE0Ksi95vYTDSYN7TPBwhptPmnyiKRfKqKtHTpDhrgWe4IG8gFtNuZ8Y+rdL60tTLU67FVmnrfiNI7zG8A4+SrmqZpurFALx3ADzeBY+DfA9Gtp7kIIdRqClrrIJBBE3InfgSPBIlVZULAtB+IuqvVq6yNKgdqm5PIleCfJwgLnQ7BwtQWuZiONveeeNseVK+gAkXP0qFI+3IJP8Af7RzSghGamzEi6kiVuf5Yn4jAtMqUknKl0umpkv6gO0xa/xf74vzFKmEHeiEj/MCdrGR5H6YV0AQBpEKZkadiLxc8mf09sNstSUkFCwESQpgeL2H6YbASuwZQWfzjqoWVKnxIF+SZ+0R98V9LVQsVDSA/ll2I3B+nk7xOG1LpDE6zMBtQYgHYHyYi5m18VZ9oRjTRbEHuG3AHsDHtP3wLm6CMyICbdO6uqRVVlKqwWFUk3BkkAkhY+bgfGNtk66uo01FJAAMC0/BuPvj5GlNKqTUq6HAsp1Bb9wsAVAA+/8AXDfpFatQUlCWLLpDLpiOWENH6xHzidWnOVWnUsEHS1HVel08zUYrUX1EhXAgx7GLg/8AYkYy3WMhWTtqDQu4MyCYOzRt5B9jGFa9Rp5eoai+r6gJGoEDc3m9xO4M/GNJkfxtSqIUzCah/MolT4Mbjbcf8YwaWxxCxtdnRWPqUkSNBhiDJAIWB5UzPGxOLqGYRBLhi4NkkaG4+oSYG8AfecT6h/5Tp7kNhKlZU3UGVkHz74jkMmtSoErNUoswGlvTJHaTbji8xbF4AyljmnOZ6hrAJOkQJBt9iZM/qMGZanC3gT+t/c4h1Do7ZdA+XcZhCQCpXUQx2YFdxxB9t5wLl+p0KgA1EVCLqVgT7GTP7f7YgG3GZlTdTcNIl85Rp21qscYWt1fWX0EhbBSyWPmCCSb+3Ec4r6l01ApZTpe8Em1/HjFFDJrpHpspsRBmD5kb/fFobxStDdqyhT1qGmg1oko0mLcweMdgb+HflVJ+T/s37847Fb281WW81psp06rUA1gIv+a3zA3/AFti9sjR2auzEDZAP95nHnXa1RoFQFKe4VJJaP5iB/8AH98U1ClNdVRLtdKe0wN3Oyrfbf52xEn/AKqDQSUDV6WrSaQqAAxDgJE/ynaJ+Dc74FzdPSwU302I1XJ9vYHnnxiOf6hWqiWK0wB2KmoLBtLctbiwwHQdoIpiYNyeONre9j5/WgBXZaYk7Vv8Q7IVBZVJ+kEgEkn6uTe+8X2GPXy4JhoOrgC5O9h49uL4oNZiZUgKBF73iZMC0mw9r2nBWXzDFWF1I/PbbwDhH3JHFyGOSWY9MgC31fqI84nWrlQFBMKOL/8ATiWRdS5vJIMfY7f0xavTXftXuYtJAE6QLjUbCDY384BaScnSEEnJ0r+nPq1a0I2OrUQRfYAf352F5hnOv1AfSoAIiga2WO0RJALW1ATxNsMKnTarIyUmXXOkkk9sbgmDJ8xiP/0nXCFUdAfMsCeDLAcjjBDgdpCWz3oSPNItQrV1uWYMBquZ38f9jBuXyzh9laLixJaNzovC+83O07Yvr9LNFkpKSapYkcGLDgXEE7C8Yl0iuyNqRVG/fHt9IO0nZR5OGhoOVXAgKplNUpqqaoBGhhYWUQFEzBE32PxgnKfh8uoqSUWLE3J5MLPmw8jjAmezJNX6AnaCLfUJMcb+/gYnSqzPqwST2nURAtYcR8DnCEk6SzCnl3T6KtEOphSTqUm4vIa1j8+cWVKNEMYoxRMgJq1Qfnnabzv4jEaOZR9UOIp92kt5YGYgMPo2uPi2IZ3qIVrAibta4WPqNhF7ffBLZ0tJOAFL+DVqAaoT9RADBVYXsRFrgCReMLazZhI9aktMQNDLpAaJ5B3v4wR1jqDVFXt0x/JZT7EkXt4kf7UZZHKKrVCVmywLGJgH2+MDIGUxAhVPWaSVVZEkyJmPc/m+3z7edOzjM5VVkC7+I8T5+PPtirMZdiW0k1LkQDYWgydptxPPgY6ogKaULU5PcigqN40hgSWABN9U+3GAACEtohOsz1ioWDE6V4VR8eSbD/vjC/NdYZmBqd0/+2AAI8gFTJ+fGJHK+kE9GrU1ILbb24bj24wpTLBSNR75MyfA9hO+MwCMItYCtFX65QNIotMKxPchF1/zTpg2HGAqPXQGjUAomIjx53G381sBnpuuAWgzNgdudvbz7YsFJFOlTLcdp3G0wIOC4NcUvdGAvM9XWsk0yCzNdTvzBFr7X+cUU+n1KYDPAp2lUYTFrgRtzYj7Y5cuFmxvtpsY8SZPwvM4tTMmlpYEkKbGD8wBxud4wYIGE/gERkaXqstItrQzdiZWBMiT3Ax8g+2J9RydRNIFWoV1ixYx7ELwd9t8F51VrIuYoaqdUEB1j6r/ALwf1G/GBqlCqVJdGPKkH3BM9x+339owKmcO2mGWKUzFN3qMGJN9IJH+aBI3gSdzxj3qOVNXU1TvJJI1flmbKQZAvtcbeBhelJgiuGmCCwNyBsTHtuYOKqeaOi2pakIoP5RJHgkTfmTHGNBmUpDuBQVaqabwJYAwFYieP28G+2L8z1IMAYKnjtBv998RfLs0g61lvrG3mDI7Tf4x1NFXWH9QyIEwyGOYBsSN5GHgcU8hV6mN/VP2Lf2x2Bz0xOKtvuP20mP1x2NAT2hbXP8A4tYkhWVVAMkfSLbz+f8Ap7YzeYqVmCO5LBizDSSuoxYMCJ0kRvJJOwGKulxTXuNRvf8AKCD4It74NSnVqFjpix0kiImJlt5JC2AtpGCBO0jGhkjgi6ZR1hiJ2gXG02tMeD8YmyK0qBoAsxCgEi9o8f8AecVZSmoDlrsrRc+1oHkgTP34wQ1CIBaGMnSADqJ8j+UWH2vgwGhTeQDgpKgZptMMbgwTtbx+bmfjEM5mtlpk6f3J8Ei3jbwcG1aoLNSsqqAQQbGeTA+P1wd+H/w8ar62A9KQytFzHCzcLgGAJXRc2LnLz8O/ho1iKjdi3mDdjsY8Dj2i2NwaS0k7RAEQPJ2E/wBzj1alNAQWRQouJAgDyOBhD0/rQzOcCL9CKxHzYao8kE/A+cSMuXG9zqk8locvlwiBR/0m5/U49Bxa5wLnM5SoqGrOqAmBPJ8Abk4NqhklZf8AGlYB0hZYKZteOI+4OEFPqLCmFdSgaG+m1tifuP2w261n6daqKtBmsoWRI94g8yf6YU1EFlVW/c2+N/vhTC7aYAEcV5/GmohIKCJ3Jk7Cwi7d0wJw0VwNGo9u0sYCgRYT8jb74UZatVJKqhKzO9rAbGY/5wy/glNQFj26TcRO+wnjawvztMN4BMRm0IbOstQlYN2i3iIJvMSB/wDmMVKBAapJ0wAtzMSbk3Ikn+w2x7maRjTp0qzMBqBMwTBERKzEmcSywTURPcd/+/YfpgEkIHAyqirVCHLSPExB/wBO/wB8aXP5qnlaC0qbAOx0s4JkWljb6cIaFdFqBYJEGXYwP15NsXFUrVDNwuxjkG+9/wBOPnEnC4hZrwDMYWu6vk8plqAreiKhbSpLsZcHdiWO8Xn++MJ1ikmqaDsabrJUgyp8FtiIIgqdrH3u/FNavWNJmYNTWVEEDck8WmAF22H3wpzeZGkxKv8ASq6vJjVtvbf++K024ldHddlSyIDwzyGEFReGvBi1jJ97e+Lc0ylhqMEySQB7R5g3Fv8Ag4rr0JKlATJE3hYm5jk++B822hh2ttzcX8TzhgQphwJVzVWVgQwlrfefMx7fpjqgcgOjsPPPzbnAdVu6O24BMXHnfnEundSjVqIMkbz488XtHxjFuMLFuMIz+Lbt1uGGxiLbXiP98F5gLPE/E4ABDuNBgES1uRHke/7YPp0hHbBItaPkjxhLuakY8l5Rz7Ip0xBN4A39/m2Pa2ZfYVHO1/8AjbFdbo9Zm1LTqmd0KmD7z/3jBGYyGZi9CovusE/0/bfGcCflQLeS7JZ2mB3IzDYsDJ8GRNh74NzeWpVO0AqbGRawiTYxAtvjP5WnUB0aKg8dpjn23ti2sKqmSj6gCB2STqsbe45H740kGFiO8m1LohBP+IxG42n+l8QfpqBjqYP7HcbGTH24wuyWUZCzU3eloSfSqiBYSSRBDCLyII84MFbTUXWis5B1RErtzPkHeDH7sZ5oEO5ojQfyrTccNO/6HHYCqdYWf/EfvGPcMt3uSDr1W1ASYmYnGj6T9J+f9hjsdirE3xH8allx3/c/7YjnKhD2JEGnEHaXvjsdgHak3+Uen4SXLOTWZiSSdck7/U3P2xsvxLUKhFUkDQ1gYFgOMdjsJU39V0VvlHqsf1EWHuwB97zfzhl+DBGZpxbvqj7aDbHmOwG/Klp/xn1X0RcfP/8A9Wf/AOP7Ex95/sP0x2OxlzUPnCVdL+kYLViDIJB0/wC5x2OxB35Vj8zlFj2OONJ/ocD/AIjUCnTIsb3H+hT/AFvjsdi7Fej8itrWRfg/0X++IdC+qp/9uPMdhKm/RLW/CLzmx+cGdMuiE7kXx2OwoXN/gUiq7ZgceqtuNxhJm/8AyJ/pBx2OxULubrrkruknnkgycFZ66pN9sdjsIdpBtd1umFZdIAtwIxmc0e/7Y7HYdmkzNJwBpCabSt4tycbL/wDTVATVJAJAt7SeMdjsMhV+UrdIN/vinN/TjsdhHaXAUjzLmNz9S4Lo/Tj3HYzUz9BCV6SltUDVETF4vafvgH8RoCiEgE3Enx4x2OxEfOq0/wCligo8DHmOx2LK6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1" name="AutoShape 20" descr="data:image/jpeg;base64,/9j/4AAQSkZJRgABAQAAAQABAAD/2wCEAAkGBhQSERUUExQWFRUWFxoaFxgYGBgYFxsZGRwYGBoaHRwXHCYeHBwjGhQYHy8gIycpLCwsGB4xNTAqNSYrLCkBCQoKDgwOGg8PGiwkHyQsLCwsLCwsLCwsLCwsLCwsLCwsLCwsLCwsLCwsLCwsKSwsLCwsLCwsLCwsLCwsLCwsLP/AABEIAMIBAwMBIgACEQEDEQH/xAAcAAACAgMBAQAAAAAAAAAAAAAFBgQHAAIDAQj/xABEEAABAgQDBQYEAwUGBgMBAAABAhEAAwQhBRIxBkFRYXEHEyKBkaEyscHRFELwI1Ji4fEVFhdykqIzNIKTssJTVIMk/8QAGQEAAwEBAQAAAAAAAAAAAAAAAQIDBAAF/8QAJREAAgICAgEEAwEBAAAAAAAAAAECEQMhEjFBEyIyUQRhcUKB/9oADAMBAAIRAxEAPwBe2Ro5Spne1L9yghwNVHVujawWxPa2QlRTJSgIFk2Dgbny74RZ+KkSJaE2fMSepI+kCwo6x0X9gkrHP8QiomJQQnxFsxsw3l03sBEnEdj6FyEVU3kSEt6G/vCSKhQZSTpEzupwSFqkzQk/mKFhPqQ0dJb0cuhhw/ZOSZyJSlpnSzozoUVc+V7sd0NNXLRRoVTS05EhRUQM1zYO5O9gIrGXia5S0zUEpUhQIPBWoHPpBbHtrlVEzvVfFqW/i105xNxYyYwzSddwPLo1o7Sq8DQ6cTxhVkVqsrAuDv1947SJ5/TwtIYdJOK5TYl/l0iTOwdVeyQjMofCd48zuhTpFMYt7s4nI7pTau3y+8OorsDYtU3ZbNSHXMCeQD+5IjpXbJrSkhJJI3k/Z4syomJNngNXBuhgyUvDFtFUYfQrFSozAUolDMXdlG+VjvAufSFPG8QVOnKWd5t9IcdsDM74y5ZPj8DOwLmwc2F9/OBOEbAVE2dkWnukJYrUpiG4JYso9IhHUuUijdqkBaCSFG5bjEPaijUFJUJa8vHIpjwu0XThNBR0A8KAtbXWq6vXd0AEQsU26AcPaH570J/Rc7HNjlTZ6qifLUmXKbIlSSnOtWhYi6UgPwcp4GLsM28KOxe1KKhChotJuOItf6NDFNm2ikG693Zzq9HabVs94R9rccfwJ369P6RO2kx9MtOt93lFbYlizBU1ZffeLwXlkpMsLGAUy6ZU2WJtOnu+8/MpKWCS4/MnR24XEdsZ7OcOrUhXcy5JSbKlJCCQNQQlgR784T9jNrp86UxRnKdTewOgJG/VmggJMzMf2sxIJJyhOj63JjE24ssqIePdlmHy7OuU9krLqlk8CU3B6phVqezNcohUqZmB0IIWn1GkWHIWQCmYVTJZ1SoWI9ICgypU8d3WCUrVKVpBIHAlJ8WupDtFVNCkXB8dqsNQZc2WchLhQuNGfpYX0gOvElLmGYpRUolyX1eHOZST1oORUie92lqAP+lQTryivqyqKKkyVSlSjlfKUlLX57tL6Qmb3K0NCkF1I37jHooiQ4EZhU0EMfy/KJdZiyEhgXMQVvofSFyZXKkrUtyG1I11+UGaiXLrKQKExIWXT3bkZgGIKXsH/d4pLbhHWZ2d4hPlqUiQ2dJ/4i0yzfkTmHmBA9fZvicqSEfhipr+Bcte8nRKnjYoMje7EWfMm09gogG4I3/bpEdVWtZdRJJ1JJJiwcD7OqiomFNXJnSJKBmJUkgqb8qSRlG9+UO0mfRIXIpaalp1TCrKoqlJUEMnMtRJuVZbuTckRNyUZVQ6TaspeTMASAwPkPtGR9EjZGj/APqyP+2j7RkafURLgfMkiYSA+7TzjoFN0jxZB0tbSOYmv4YnJFEx97KJEk1S5s4BQkpBQDpmUWB8gD890WvN2lkTFa5X52/nHzthlcuStQcpzhj5Fx9fWC6K2+pfdeBX2B7LpqNm6Sf8UiVMf+ED/wAWgTW9mNBMDJlqlHjLmK+Syoe0IFDtPNlfCs9IZaLtHU3iS/WHcW/JO6Frafs6n0TrkqM2Tq7eJP8AmSLeY9oBUS5iyyUqU2rAnXpFnnbrvBlCLm3KI3Zdst39dULJyypXhUE2zFRfK40HhJLcuMRnr+lYOwVsnsNVVatDKlD4piwW6AWc+g5xZeA4OKJQlomFabqJIAuQA1jpb3h1TKSlGVICUgMAGAA5NCTiSyJqsp5kluLbtwYRnlNqaTZSk02MExQOsDq+cEpLKbrpAaZtYiQCLKtcm9+I4QpYxtaVk5TaNadmd6PMdxFP4gqLEaRzlbZolyRKAy5CQw37wfN4V6muzPeAk6aVTPCCdwa7xOWNSHi2hpq9plTHZ4DzKnUk/wBYhzkzJd1y1p5lJA+0TcGwSbWP3ZSGLXLX5AAxyXHoZk3Znaf8NVS1klrhQ/hUNeuh8hFkVW38vL4S8V/g2BKoapE6olGalDkos7sWLK+JtYgSqafPmK7iUySdBZI8z6tueKxpiNh3F8cM0lRNuDwl49ipmHILgaw2/wCH89Td9NTLBDsLn1LfKO8nYylR8as5a+YqV7BhFbbVIRtLsgbLbZilpu7u+cqPMsAPYNBA9pSzon5Rxr9l6dafAAgtYoceoJIMJdXJVIWUquN3Aj7xNxOTTHc7dGYLuIW8V8aip9TrAeVVgRJ/Hgpge1DUyVSYrMlmyjbnBWq2unTZCpS1EgpOVT+JO+x4OA6dDC1MqU8d1+saonFVgzc9IFJ9IPQYnYwe7BTYqS6vt6/KGXsdQibXLnVCge4RmlhWmdRYKbkH8yITa6cju0pS4Icq1yHgQDcHjutBjZTYnEJn7WXKUlKhqshAI1/MQfaEhFR7DJ8kfQk3amU/xD1ESqfE0LDhQMUliGDVdOnNOlkAaqSQpI6lJLeccsH2iXJJ8RJJuHsANABGhJNaJ2y+O9HGFvEKaQmpTNslZCgWsC41PNgzwmq7QJhSyReFDFNp6hVTLyOtalZQGzHxWsAHd9GvAlClbGTLmNQn94CMipjtrO3pWDvsf08ZE+I9lWKmmHLYLZda1fiGDIugFvJRzW6Dz3RMGw4MtU1SgEoUlLMXOZ9D5Q0pxcCWmkkJDqUBYeIq0Z/3YpGKb2JKVdAaq2RlzZiZcuXnmKBJIKgwG930HOGDDOzCmphmqlKmqN0oJKQOGjFXUnyhjo0Io5ZYhUw6q4ngx0AhcxDG1TFkqUSSf0YWXegx0thJOC0RBH4eWB/kT82eBtfsLTTB+zJln+E29FEj0aOAxHgbfrWOVRjLDX7QtHCxjVBNozmJC0OwWBYHgRuPmRzh87J9pJVPh8xS1JEyZULJc6smX9384SsXxYzAqWT4Vhjw5ejO/KCGzGycuVJCqqqCUrD93KyqbnmLjM3AecRzJ13srjpvfQ8Ypt6VJIQb+zcYUKjao5FAnxZj73iTPw+gNpdRPHAlUs+2SFfHMCMoFcqcJydSCMq+rOQfL0jNDEoytlZO40iPUYipZuYizMSADawKXXk2EbSZW83jclZnZ0XMWdxCYn0NeqWlklnL+cS8NwaZUqTLlpKlKLBIhhr+yOtlIz5Uq3lKFgrHlv8AImK2oiVZB/twLTcAuL/WAn44yFqMrwhWo4HcRw6Qw4DsBV1IzIQyXbMs5A411ufIQQxHsdqgkkTJBP7udQPqUN7wskgoXKbaKbPWlMxZIIdR32JNjqHJY9TB6n2kTKT4WHBuEJFZhs2lmFM5JQtLMC1wTqCLKSQDcPEVc8qOtoC0BxsccU2xXN+JRUQGd9w0Ea4dR1NQ5lIVMIDkJBUQObQpyV+K8fRfZOZf9myygAHMvP8A5s2//py+TQ3I7gilpk2ahRBSoEWIYvEQ4eKmZlmKyFjl4vbjyeL12zxyllqCJ8tK8wLqyJWU6cRbXWEjFsTpkp7unTJXLUHcyUd4DzUU5n35rGBztdHcKdlV4tsvOk3LrQNFByB5boCzZRSesWpKqgdPMa/1EBsa2XlrBWkhB9n6c+MAY02B2Ek1iJqp05SCjLlCW/M97gvppaA21GBKo53dlYmIIdChZxwI3ER5hGNzKYrSLE2Pkf6wwbM0P4+qQJpzJlHvFvw0SnzU3kDHSaQqsaezTs+SEJqalIUs+KWhQcJG5RB1Udb6ddLWlyGBKhAulWxj2uxgITraIx922M9aOlbUjKQ1tC7Aeh+UfP8AtqPwtWtMr/hq8SR+6+qfI+xEWLtFtUDoznmbe8IWJFM/P3jE6g7xrofT2i8IurEctgD+86wGCfeCmye0EqlqJVXMV3kwKU6WbKCkga8CdYFnBhxJbgmNv7EK2CEs2qlPfq/0ENJNx2davQaxuqk1FRMnJdAmKzMCGc6795c+cZACds3NCiAMw3EKAfyJjIgo/stf6PoPbWgQukmS0AIYBSGYAKGhYdG84r7s5wtTrqpuozIlA7laLV5fD/qgfjm3M8qIMwJD2blDVNxMppZRKnUqWCTvJUMyldSSb8zHQk1dnSicMbxbMSBu/TwBE8+scZs8qPKPQsH9ekXiRaOkxbC8CKyoJMd6ypZ4FKmbzFFS2xdnOrmb4FUtaWZyz6dY7V9TZhcmwjjSYNOX8KFHoHPoLxCWysdBKTVH94xIXOJGpMcJOAVIKR3SyVWSACSSdzC4PKLM2a7HJkxIVVLMuz92hipuajZPkDEmyllPrl3LR3kqLxfE7sloQABn/wBYc+zRB/wzkSQTLJv+/lPk4ZhCPKl4BxN+xOiGSdPULgiWnlbMr1dPpDvjeKgJMANmpH4SmWkjL+0USPJIf2hfxXGytZvaDGXI7jQSmbULQhQTdnIHLf8AeFms2zml0ktujda30iHT7HTJ0zMlkSzdzrfVk6n2EP6kYrY8cUpOkA8erVT0hMy+Uuk7xxHQ/aIC5FLlZJUTFnU2zVPJDrSlZG9Zf2FoWtp58hXgyI5FIAI6GM0vyOUvama1+JUbbE9OF5hmQlRHG+kO3Z5tSqlTNlF8imI5K09w3pHuzNX3UlKeGbzD6+kFsRoZagF5QCoaiyuV/P5QfXcfBlcFZKrqBFalLzMpSXU/DS0KeIYnT04KZKO8XoVrfL5Je9+kbbOYtmUUFRCw4ynfAraPC1JmEsWUfNzqBGqErElA8wXEpZmp79QlyiTmWBcWJAGoF2EGa6poQFZagqB0+HXnaK+xKd4QkaPp+tTzj3DsBn1AJlgMLElQH84WS83QqdeDXaGQlE10rSsKvbUdYtHsowYIpO9UplTlZtCfCHSn6nzircU2VnyAVLAIGpSXA6/eLuwgJlSZUsaIlgcnAA+kLJ+07yMKpDD40acT62DwmbU4oEhhMTybMLcXKYmYvjQQDfSK8rq4zVFR0dh+vP2imOIjZxnzCXJIvzEBqmuAmeE/Cz8ydYn4pOSiXoXGqtx5DlCumbdzvLmL8ticdDTTVwlkLBsQxHWNqrGx1hXXWbhpD32dyKUSlTqiWmcokhCVXSlt7aEk8dwESm43Y0IuqFxWMF4yHyZiVG5//kkH/wDNH2jIW/0U4/s7Yr2WUSyckybLfQhWdPosOR/1RDx+YmXkl5gciQkHR8oA08hACZtTNv4j6v79IgYhi5mMog5gGfiOcUcUImwmaocY4TsRYMnn1jnSYLUTpRnIkzFSwWKgLCBs6flfeBqBuPMQLVho6zJx1V6QPqa314Ryq6xRsA0TNmqBE0rzhzb0L39YNt6BRtg2GmcsO7W0F76CLZwHAUyQAksosPD9G1POELDMbFOu0geF7GwfibEmHTZbaqbOqZSe7loSTch3ZiQ3C4AhZy4qkMo3tj/S0kuR4gAVkeJR1beH/Txyn7TMk35HV+m7dEfEsRTlLcWJ38fW0KWIVylKLjTytp5tpGRN2UGSo2jQoEvpuOtuunGF6o2yKSWuXDPcNx/XGF+urSbF35Nb9fSIE2eSk/WKLGntgug1im16wix8Kixv720O6BqcR3vCtiVbdKf1yibhH7SYlGoOvQXMB1FFcat0PuzsnOO8mfD+UceZ+nrBnFNoUhDJYEc7nrzgPPqD3YCX4BvhhRxDESCXMZovk7PUcIwVBLFMeWtw56QAnTX14xqqtKrRuj4W4h4tJcEZ3Lmw5s7PClLQb5QCB84KYvjiWygny3fpoU6eqKQSnVmff+usaUQVNWlI8SlEADiTaI5MdO2ZltnVUlZnBcoELdwwcv03vDdNFQZJ/E000BrkIJ87XHnDrs3s5Lo5QLBU0jxL+g4COlZVqJsYwv8AOcXUVZeOKyg5lKFTfACz2fXrFgYFTS5SCUhnYObm2+/MxE2owxMucJiAB3hYtoFHf5/eItbiAQkJBbdHs48qnjTXkwZMbjPYUxSbLUg77HU68YjjaJAQllMQGI4Nb5MfOFLE8SKrJLJ/VoiYPg0ypnolyVJKi5ucoDXMLNRW2wK30FcSxkzFG/hiNPnBCBx3DhbU8+UZi9MukmGXMRlWPzG4I4p++vSF2sxF3AuTvi0JqS0LKNMlLm94oJ3D5ww0NBKKMq0AvC3hFCuxa3E6ecH5SlJOj9C/84slLuiLa6BM/ABKqDL1Cg8sneCbP0uIhS5kyS7OEuxscr8ODw7YFhP9oVlNJNmWe8IsRLAKlefhAHMxfmIYfJTSrk92gSigpyMMrEcIk39lUfKScS4qjyDVV2X1YWe7lZ0P4VZgHBuLG+kew3INMGzlkm415RwXOTfxAxF/HRznzAbixhnXgA/4hte1OiRLJCAgAAG2n8yfOEBcg6gx7TLNwXtp9o7vEYxSGeyFLmcY7yppQrMg5VcY0nyt4gjRbHVU0ApRr8IJZR6CHBZpNx8rVmmISVcQ/wB4L7K7SCVUymTqoC/O31EBMQwSbTKAny1SzwUCH9fpEUTGIKbEEEdRcRzVo5SL6rKsLLBJvcuR01PvwhTragAEA+LeNb779I5JxklKFhQaYAS99Rp5G3rAmvnlSiXPH+vrEIwHbN11Pi1JO/cHiLW1ISm+g94jTqoJFz9+nrEcUypgKtw0HCHOSOImoW6ZthdlgXSem9PL04Gbs3MVKqQlbXScp3Fw4IO8ECB8yQ3WDuxOHpn1MqVNujMANxAUQFMRpZ+hvCSjyTRSEuEkwxW4wUJYEh+BhXqJpWob+MGNqMCVTVC5YKlpSfCSzlJuCWtoYDZFaAQmPHxNc/yFM3TYR5Nrso8o4BBB8Tnlp77om4LgHerdTqG4ctzxXhy7M7ypfEiyazdD72eYMkzEzsySxICX8YtZTaNch31iJP2Lllsqb7il39IIbLSlU1WiWsEPo4IcefSM/wCXF+lL7o7F8kWViC9BppAatdoI1M4KLiMEtJF48rBj5W2aJS4ornbCpCEAq1Kg3k7mEWrqiow8bYYaqpq0SUMLOH0D7yeiYU8a2TqZAdaDkcgKF0vwceVjHs4I8Y6MWWXJ7F2qqXs9hDr2QYYpdSqbuQkjzV/IGEabSEKYxfuxezppqSWhJAWpOeZa4JYtfezDygZ/hX2LB7CO1GyMisk5ZrO3hWk3B4xRVRsuaWo8bTJbnKsaG7b9FDgfcRYG1m0UzvVSZREuVf4d5J8QI0bWFxM83CvEk6g3BhMUZY1a6+hpNS0yOrFZEoMwWptTcDoHaPBtKNyB0YCFrFUdzOUBdOo6HnyPyjlKqlOGDk6DWNyyWrZncK0W32W4oiZXuUgL7lYSRazpJduUO21+OMnKD16RU2xmzeISKmVVqppndKcFQAPhWCHypLhLtdmhqxGaVTCVXf5RG7yDJe02kY7OaxIAJAvuBIjIhFYjI0VElsqquwEy0udesWH2U7Mp7rv1AZ1klJUNEJsMtjdSgrQaAcYT8dnMpSXBylnGkNFNtGJNBJDgNLAF/EXBJboWO/XpEY+4pLR326oZSknOtCZgcpI1NgX1NibZSbRWUubxh92Zw7+0qkSVLV3aQVzC75UhTMH3qJ933RadTspQSqdUpMmWlKgxLDOeecuol+J+0FKtBV9lDYHTCZVSUnxAzE243dvaLzwzARK8arzOO5I4D7wi7HbLpl41KAIUhAmLDaHKhWW24gkRb86nDW1hclpUho12Dp9XmllKgFp3hQCh6G0Lhwykcg0dN/2Zf2g8123QEqEMo/eIJsohc2swqTLkZ5Evu0o1QjRibqAJsxLsOcV5U4ulj8T8WaLgnygoFKrghj0MVftBs93ayk9UncRxi+P3aFnoCUc0zVOfy7tbRdWzOyMuVSE1AebOSksXdIOlgzWLny4GKRp5iqealaWJSQWOhYuxHC0Wmna6fiKXlApFgrcEkX+J2d7vreJ5YzuolMbj5AuLbKhLqlrChw3gOGIG9nGnCA2GLXJnJmIBzJIs19bW33hgXs1UAP3iRpoVHpuj3Z6natloqPCC9xdyzAhtS8CLa7DPi+hxGzv4ky1VBIKh+UgMNQCSDuL2/nBSV2VU60OFqSdzMoe+sTDVpLAKzCW7FgSLWBAszAeh4QTk1spSBJmLLrAU4cAuQwDG3tFY9GVvZVG0exkpCVKlLJVLWEzEKSRawzp8zdJ58IatlNhDkExXgSQ4t4lc+QbfHfabBzJW7d4iYnKordSn0B33DOD1h4pqkLlIUNFJBHmAY5TaRSKBcjC5coeBN+JufX7QtbRy0haVkXSbHRifLSG6oVCRtxO/ZxnnHno0wfEFytoC7QQ/vDZnhCl4uF3sCRcRBxnHihLJuTv3CMWP8d1RfJkj2O+zOIKm4hMWkAsnK6iGawOvUxYG0C5X4bu8yS5BKNx1tfc8fO+FY6ZaszkK0dzfq0MtVtZMm5WD5UhJy30GvH+fWPWhHiqR58nbs02mwFCR3yTZJLo3sGLg+enKGao2vBVlkLypl/EbnOCAw6s1zCtIxGbNKQpPhCg5WwBuOOvCF3EZhlzpndOJXeKCNWyg2D72BENLHdNiqVMPV9USoknWI06aACXaFddVMJ+Ix1lSFG6iTygrHKWgOSR2xKWqb49coA5tx6feOez1QhE9BmB0hQzDk4f2eJRmZL+vRjaIMnZ6qmJ76XInKQSfEmWspLXLEC9uENPGoqkLGXLbPpzC9uJE2XmQodOHlCPtpWSjNE2SQyvjA0c6KHB9CON98VhguMKl+FTpO8EEQRxrGkinUJfxFr7rFz8mjLCLumVbQxipB3x5FdI2jnNoPePIvsTRcaKCmV4VyEEHV0g+d98KPaFsb3TGQQpCRZKdG18PMPpDRMxSUPiUAR5wt49trmZKS+UMLaAafOHaXgBD7McYTTy6marUqQkdAFH/ANhEvGts5k82JCYQJVaUqUklkqUFHreJM2vSLA+8KnTGHvYLHQjFKd9Flct+a0kD/dlEXQ/iI4R8pJxEoWlaCykqCkngUlwfUR9J7K7QIraZFQg3UP2g3pWLKT5buTQk97CjvXy8qoEV8vUwZxEOHED50p0+0ZumUQHBgdilCickoVr+U7weP8om1E1nAuRuiFMOXXUwy1sZ70IH921TKpMpVhcqUP3BqR1084sShnS6VKQlI8I8KWsB04wCpC82bM4gIT6kn3b0jlW1RzHlF75bZKqD2J7RlairR7sLD0gGnGAJyGD5jlbU34MdXaAdZVc4A1dcUqBBLgg6sbF9d2kO1aEL0o1lM1AZwtQK2ZyXc6cDmPCNcVrpYLy3yqzBQLhsp1Z7kNo+4R02dxaTNkylyg4WHIXuUMzkKI1uLjQmBO0EpUteYAJSUkkBiALpOjcw8LFpuiUlSOqMdXNSUAr8AZ82oNgbuARuD/KGDY3GM9NkUfFKWpB/8h7KHpCBKxM5RLAShKjYuC+qb2ubjo0d8Ox0SapaQfCtCdC4zIca9HHlE5xq6L4ZX2WLWV4Aivdq8RzuNwB+UdcQ2gK3CTCvi9VYjebev8oMI+WXk/CJOzmBJXTzVkspCQoPvH5vO4hfxDApi3UUKBN0gg3HL2guiv7uQrxM4bygKceVNACiQUhiX1bf1jRdaM1ASpwyYjVKh1BH0iNLqiDveGugxdSCQVeHS+jR1qsIl1E6WqTlzKCs1wBYODwdgYDRwHwxCitJynXd9IZsYlIVTZAnLkukEXff1s8eKo1yvCUM29rHzFoYMOwPvpahNBCCkgPZTkFlAcix8t8M+NdiVKyv8Jw0Tl3VlQ7PxPAeusN0rY0JAJR4CfjJJB6F4DUlIJLylfElRBPmb+Yv5wYpcUXLSZZUe7Jdns43txvrGKWVylTZojBJEGRsmE1KSWVLDnKb3AcDmHu3Jotapw3IbkhMmVLISCxIJ8THR8zn0iqqvaDuy4LkEEb7i/zix8ax/v6WmnoSGmIOYkn4k6osd6gQIqre5CNJPQL7QcCkT6iSEgInKPjtqn4Ukl/iGQsGAIIhq2bwCRTywEISLXJAKldS38oqPaXaeZ3yVqVmWhSfF/Fmf/2I8otioxDLKJ5QMlp0+voVd6INdshQLmKUqmQ5LlvCH6JIHtHsL9TtCcxjIT3j6KiqMQUfiW54A/aICqk35xECyYn0dHm3sBGhWxbDmyuKFK8qmysbFCSCwJuWcdYO7RbOyJ8sTEJEtRDulgDyUBbz1hakhKNNeJicMWPclD3ew33/AEYE8dK12KpX/BSmSClRSdRDVsRtivD5oUHVLV/xEcRo4/iA9Yjf3OqpvjyAP+8WPoLjzjSfshUpuZbj+FQMC/AxfdPjEqplibJUFS1DduO9+HSMBdJHLTf0inMAXUUiPxEvMEmb3a0lwkjKFMR9eUW3gOJS58sTEGxGh1Sd6TEp46djqSaBU+Qyr+XlxgXidRlQpR4GDuJpdVjofbVoUNsJ5yhA1UQPWEW3RTxZzwhJMkK/eUVelvoT5xEq16wXVK7uUEjckD6wDqVcfOLok+wViamgBXn5QWrZmY9T7D+vtAasLqiqftEa2G9mdsJ1Ogy0MQ7sX9m6mJ2I4/PqsoWbJSwFnAHRjd94hQCSk5hDBhmIJUGf7wnGnYez0zVoHicjUAk7/OO1DiOcu9xZuUeYpPBED6LD1KL3EF7OXtY1GtCUuTAGsritbjTdEudgKzLKgSSA7EkxHwakzKc+X3gUM52EML2VqKsgJGbexLC3E6QKxPApkhZQtJQtO4/Qix6iLb2KTkQtQFrJHzP0gV2iBMyUF/mT8J5D4vIn5CJ+pUuIErVlYSqvI4UkER3oa/KpJT+VQI8vvp5wdwDs+n1qRMBEuXuUp3U3AcOcc9oNi5lEoFRC0GwUARfgQdIryXQKHBE0EOg2UAfW4iTLqCH1Yfr9dYGbKS88pJJ+Ekel/qPSCdcpgeMQemVW0J210lKUmcnP3pWkWbJkZT5gzvmCQC++AkvHyUMqx3Q50M9JqUpUnvUKGVaAl8yVM4bVwWLjem0d8U7MkhRVJui/hWWIO4A7/Nj1h3CMnsTk10VjPqHdRhlwLaOb+CNOFWClTEDeFFib7gPmTBCm2eTJWUzEet7coA7R4N+FPfSD4HYj90nRuRjU8dR5EFO5UCKmaVLQneVhx5/zi8McnNKbfFKYAF1NZJzXJmI9AQT7CLh2imMi+v6MZMj2ii7YozAHMZEWdU+I3jI0qJOxRx7ZKooZmSollL/CrVKuihY9I7UVKSnw3J3dIvDtFrZE6mXKUyidOIUNCOBEU/SlMqWwLqJIV5HToIzKbqyteCJUUpSLkPEzZaWO9WosQgBnaxJN/b3gZVziS/OO1BOMp3tmF/K/1h7fkNIeJm2CpaShCsoUGIBsQLwHqdqSreTC3PqXPGIylaAavFN+RaQYn48rxJfwK+IbuSgOI+43xOwDaKZQziFuUEstPDgoeTHmIXKkuOkHKaeitQEHwT5aQEH8q0psAd7gfU6WCunrwFa2WRPxaXNl5kqBSR84ScRr0rqpKQzZ7+V/pALPMlEoDgg+IH35QLqK5XeJUDdKnHCI+nTsfnqiwsRrg2sLOI4hqOMaVFStaQoaHVtQf184GTw/GHivaC9myVXJ3N76wHql+KJ0+pCUsD1gY7mH/grdmyVExumUdQb+8EKCgzJUdGDDmT/L6Rv+FGU5oqoOifI32fpDNmeIkhIeHyhwpt0JuytamXPZdgsAPz3faLTpUoYWhDpWZKwtk3ELuzuBKmqUEBkpWpJUfhDHTmeQhnr8TTLlqUdEj9CK62c25XIKgrRSio8HOv65Qk2/8hgvsuGmpUyZYQnQb95J1MKWOyPxU5MgGxICv8rjM3PKDESbtqVp8LaavEfZDFAurUSXyoJ8yQPlGVRads0a6RatAmWhIQAEpSMoAGm4eUAtqJCJ8taTcN/Q9Y4VOM7nNzf6wLqcTt5RRHHLZmhMuQxckkktu3P7D1jji1WAGTc6cyTBPZTaeXLCpUyxUrMk6O2qfcmB+QTKxJHwgktue7e8K/ls5PQybJ7M90kWBWoOtWrfwgv+jEzE8SSl02IGh/WsRKnGRLRY68PQuAdN/mIUKraDKS5ctw9PvGiKsizzH61z4jpp0YPuhU2lxhBp1IBcrYAdC7xPnzF1Mw5coAYklwkAX3X3NxjvgfZ5UpAmLpkVUom5lqSsjiMqmWD5Q0pOCFVNg3sow8KqFzTpKTb/ADL8I/25oZNsMbDlIN98R8YqpFPnFLTqp1qbNLzLDs+qJgdJY6i0IOK4iue7DLxGpPUxmUuUuRVRokTMbDmxPOPIgopbCPY71CnAeZ9UVOVnnrCL+IKpii7JUo66XOsGNocXyoKU/Eqw6b4VkTDwiy+yIVTNAN7hPvEOpqypTwW2H2cViNbLps2QKcqVqyUgqLDebMOsX/Qdi2GywAZSph4qWf8A1aOrydZ8/wBPhqpkvvJfjA+ID4kngRwO5Q9jaI6pJCgSGbjbSPo7EOy+lElYpZUuTNKWCznVY/ELqOotoekVLjnZXVyyVLzKH748Y8yLjzhoyb0K6Qg1NQTaN6GYUqCgWILjrBOp2UmAhIBUokAAakmwA84uTYHsylUSEzagJmVGrm6ZfJAOqv4vRt/SfHsKd9Cbh+wlbWgTBK7pKh8U05H6JYqI8miaOwCeouqqlA8AhR9yRFtzMWlp1UIjnaRG5QiPMaiuv8EJyUsmrSOiFX/3QCxHsUrEuUzpc3k5Sf8AcG94uGZjwI+IRCqMdSASVRynQKPnPGtkp1OSJiSlQ3EfLcR0gPKlMpjFvbaYwmc6QxAu548oq2ubvS3GLr7J76DFJTKICU7teHUx0q6FKQxUSW3aRJRVJlScuirFXM/owIxCqLO+sW52LxBk43tBrCts6iWnK4WBpmdx5gh/OF9a4m0dKVfQxmky8UTMU2kn1BZamT+6kMPufOIsqS8cpqGPn8oJYekHVxDY9i5LQyf4bTVoSuVMBSpIIdxqOTwPwOVMoqvJOBTnSQDuO8MfL3ixqbHgimkoLMiWAOOm/jrCrtNNTUpIdlAulQayo5xFjImVWJBWhMCajErgQs02MFJKF2ULG9okGtAu7+5gKJXkEJ8wEnMHASVG7EMNQeMe0G0KxLK0l1DW/DfEGXJMzxXbT9H6RzRhy5TzEjMgfGBqAd/SxhpQvbEU10EqvadawPnx8oiLqSRcvARdSkK8LKB3F9/RolUshSizmDFgYfwKYSoJGmZzz/oIubs/qg81IYBgW6FvrFR4RTZIdtk8U7uYp96D7EH6Q8viyK+Vlj4lh8ipTlnS0TE/xAFuh1HlFb7TdiMpTro5hlq17uYSpB6K+JPnmhnl45ziXLxqMposoaq7Pa9Cyk0s0sdUMpJ5gg3j2L+GIiMgcRuR8qKdZKjfjEqTT6gg8t0eSFsGjFTDzMbYpLZFts7YPjMyiqET5KmWh+hBsQeREXlsp20S6gATE5VtdvtrFR4PsJOqDmX+xlniHWeifvDXM7OKZEu3eJXumZzmfp8Pk3nGTJmgnRaMXRcUrbWnV+cDrb5xGrNs5IDhQUeUfPtXilRSLyTD3ifyq4jrx5GJEjbdB1cHmD9IZU9god8QxyUmslz8gSAokjc7KYtuu0QMa7RJ0wkIISOPGEXHdpRNSyAS+/Qe94g0OK5hlX8Q9/5x0lbsC0NM3FJyxmUstxeI4xBY/Or1gZ+M8BD29ojGuTxgJMIwDaCYPzn1jjP2hJF1KPJ7QvTcRSN8QZ+Ik2FvnBo4KYltApXhFoFBRJeIuUxuJ1mggCy6h2Ju3ziJlVMUEpBJJYdTwibgGzs2qcjwoBYqPHgBvN4fsLwOVStlAVMYutTA66C7DTXW+sCWRLQVCxZV2az0oClqSlRD5fFbQ3LNoXs8QpFJMkLKd6d+4vZ2MWRiWKsL6Dgx+dorvGqn9uVap0L6Pr7GMylKWyzjGJBnsF5SOPqXjjRzmUx/XKISypamDqJLDeSYMf3QqsubKOLPf7e8aIJojOSsY8TxA5EtwHyiCio4BiPeI/ekyvEGKbEcCLNGtLPGW5a8V/Yi+iTh2HomTJjozKYEE6BIfNbiLF+CVRM/u6GBtpcaQAqMXXImoXKUykF+Ia4II3ggkN1howvaiRP+MGSveAxS/IH5PFE4p7FadEmlw8Jl5LcYn4LT93OH7qgpB6Eb/MCMCpH/AMqv9P3McJ1ahAcKfLvNuTxR8ZImoyTK3x2SJVRMSnRKy3Td7QewIOHG+PKKuQuZOJSDn0JAdhaz6OC8c9n6kSphlq0e0QemVe0NkoMOcSZE/KtPp6xEE0HpG4W6kng0EShlRNMbGrIiMlcR50+IMogqMTPGPICzquWCwJULX+HdezHQ21jINDUVSR8oPbESwqouAWSSHDseI4GMjIpl+DFj8kW3g0sEFwDaIeLqLHrGRkefH4l32VrtUfAesJa9Y8jI0YfiJPsNYWgFFwIG1wvGRkan8SP+jeQolNzHpEZGQsRmRJ4vHkrWMjIATusRHVGRkcwIsvYf/kv+tfyEGV6jzjIyMOTtmuHgF438HlAWZ/ykz/Kr5RkZDQ+H/RZ9mvZfISqon5khWWmWUuAWPeSQ4fQsSH5mLNpJYINhpwjIyNKMsiv9o0gVCwBbJ9YCyR4TGRkXxdsSXSBKrkvxifj0lI7lgA8lBLABy6rnibRkZEpdlURcNqVP8SrczHHE6hRUAVKI4OWj2Mg+BvBLw/4h0iNXq/aD/N9YyMh5dE12N9Go5RfdBCTpGRkL4O8hwm0Dqk6xkZEWMgNNUXN4yMjIYJ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AutoShape 22" descr="data:image/jpeg;base64,/9j/4AAQSkZJRgABAQAAAQABAAD/2wCEAAkGBhQSERUUExQWFRUWFxoaFxgYGBgYFxsZGRwYGBoaHRwXHCYeHBwjGhQYHy8gIycpLCwsGB4xNTAqNSYrLCkBCQoKDgwOGg8PGiwkHyQsLCwsLCwsLCwsLCwsLCwsLCwsLCwsLCwsLCwsLCwsKSwsLCwsLCwsLCwsLCwsLCwsLP/AABEIAMIBAwMBIgACEQEDEQH/xAAcAAACAgMBAQAAAAAAAAAAAAAFBgQHAAIDAQj/xABEEAABAgQDBQYEAwUGBgMBAAABAhEAAwQhBRIxBkFRYXEHEyKBkaEyscHRFELwI1Ji4fEVFhdykqIzNIKTssJTVIMk/8QAGQEAAwEBAQAAAAAAAAAAAAAAAQIDBAAF/8QAJREAAgICAgEEAwEBAAAAAAAAAAECEQMhEjFBEyIyUQRhcUKB/9oADAMBAAIRAxEAPwBe2Ro5Spne1L9yghwNVHVujawWxPa2QlRTJSgIFk2Dgbny74RZ+KkSJaE2fMSepI+kCwo6x0X9gkrHP8QiomJQQnxFsxsw3l03sBEnEdj6FyEVU3kSEt6G/vCSKhQZSTpEzupwSFqkzQk/mKFhPqQ0dJb0cuhhw/ZOSZyJSlpnSzozoUVc+V7sd0NNXLRRoVTS05EhRUQM1zYO5O9gIrGXia5S0zUEpUhQIPBWoHPpBbHtrlVEzvVfFqW/i105xNxYyYwzSddwPLo1o7Sq8DQ6cTxhVkVqsrAuDv1947SJ5/TwtIYdJOK5TYl/l0iTOwdVeyQjMofCd48zuhTpFMYt7s4nI7pTau3y+8OorsDYtU3ZbNSHXMCeQD+5IjpXbJrSkhJJI3k/Z4syomJNngNXBuhgyUvDFtFUYfQrFSozAUolDMXdlG+VjvAufSFPG8QVOnKWd5t9IcdsDM74y5ZPj8DOwLmwc2F9/OBOEbAVE2dkWnukJYrUpiG4JYso9IhHUuUijdqkBaCSFG5bjEPaijUFJUJa8vHIpjwu0XThNBR0A8KAtbXWq6vXd0AEQsU26AcPaH570J/Rc7HNjlTZ6qifLUmXKbIlSSnOtWhYi6UgPwcp4GLsM28KOxe1KKhChotJuOItf6NDFNm2ikG693Zzq9HabVs94R9rccfwJ369P6RO2kx9MtOt93lFbYlizBU1ZffeLwXlkpMsLGAUy6ZU2WJtOnu+8/MpKWCS4/MnR24XEdsZ7OcOrUhXcy5JSbKlJCCQNQQlgR784T9jNrp86UxRnKdTewOgJG/VmggJMzMf2sxIJJyhOj63JjE24ssqIePdlmHy7OuU9krLqlk8CU3B6phVqezNcohUqZmB0IIWn1GkWHIWQCmYVTJZ1SoWI9ICgypU8d3WCUrVKVpBIHAlJ8WupDtFVNCkXB8dqsNQZc2WchLhQuNGfpYX0gOvElLmGYpRUolyX1eHOZST1oORUie92lqAP+lQTryivqyqKKkyVSlSjlfKUlLX57tL6Qmb3K0NCkF1I37jHooiQ4EZhU0EMfy/KJdZiyEhgXMQVvofSFyZXKkrUtyG1I11+UGaiXLrKQKExIWXT3bkZgGIKXsH/d4pLbhHWZ2d4hPlqUiQ2dJ/4i0yzfkTmHmBA9fZvicqSEfhipr+Bcte8nRKnjYoMje7EWfMm09gogG4I3/bpEdVWtZdRJJ1JJJiwcD7OqiomFNXJnSJKBmJUkgqb8qSRlG9+UO0mfRIXIpaalp1TCrKoqlJUEMnMtRJuVZbuTckRNyUZVQ6TaspeTMASAwPkPtGR9EjZGj/APqyP+2j7RkafURLgfMkiYSA+7TzjoFN0jxZB0tbSOYmv4YnJFEx97KJEk1S5s4BQkpBQDpmUWB8gD890WvN2lkTFa5X52/nHzthlcuStQcpzhj5Fx9fWC6K2+pfdeBX2B7LpqNm6Sf8UiVMf+ED/wAWgTW9mNBMDJlqlHjLmK+Syoe0IFDtPNlfCs9IZaLtHU3iS/WHcW/JO6Frafs6n0TrkqM2Tq7eJP8AmSLeY9oBUS5iyyUqU2rAnXpFnnbrvBlCLm3KI3Zdst39dULJyypXhUE2zFRfK40HhJLcuMRnr+lYOwVsnsNVVatDKlD4piwW6AWc+g5xZeA4OKJQlomFabqJIAuQA1jpb3h1TKSlGVICUgMAGAA5NCTiSyJqsp5kluLbtwYRnlNqaTZSk02MExQOsDq+cEpLKbrpAaZtYiQCLKtcm9+I4QpYxtaVk5TaNadmd6PMdxFP4gqLEaRzlbZolyRKAy5CQw37wfN4V6muzPeAk6aVTPCCdwa7xOWNSHi2hpq9plTHZ4DzKnUk/wBYhzkzJd1y1p5lJA+0TcGwSbWP3ZSGLXLX5AAxyXHoZk3Znaf8NVS1klrhQ/hUNeuh8hFkVW38vL4S8V/g2BKoapE6olGalDkos7sWLK+JtYgSqafPmK7iUySdBZI8z6tueKxpiNh3F8cM0lRNuDwl49ipmHILgaw2/wCH89Td9NTLBDsLn1LfKO8nYylR8as5a+YqV7BhFbbVIRtLsgbLbZilpu7u+cqPMsAPYNBA9pSzon5Rxr9l6dafAAgtYoceoJIMJdXJVIWUquN3Aj7xNxOTTHc7dGYLuIW8V8aip9TrAeVVgRJ/Hgpge1DUyVSYrMlmyjbnBWq2unTZCpS1EgpOVT+JO+x4OA6dDC1MqU8d1+saonFVgzc9IFJ9IPQYnYwe7BTYqS6vt6/KGXsdQibXLnVCge4RmlhWmdRYKbkH8yITa6cju0pS4Icq1yHgQDcHjutBjZTYnEJn7WXKUlKhqshAI1/MQfaEhFR7DJ8kfQk3amU/xD1ESqfE0LDhQMUliGDVdOnNOlkAaqSQpI6lJLeccsH2iXJJ8RJJuHsANABGhJNaJ2y+O9HGFvEKaQmpTNslZCgWsC41PNgzwmq7QJhSyReFDFNp6hVTLyOtalZQGzHxWsAHd9GvAlClbGTLmNQn94CMipjtrO3pWDvsf08ZE+I9lWKmmHLYLZda1fiGDIugFvJRzW6Dz3RMGw4MtU1SgEoUlLMXOZ9D5Q0pxcCWmkkJDqUBYeIq0Z/3YpGKb2JKVdAaq2RlzZiZcuXnmKBJIKgwG930HOGDDOzCmphmqlKmqN0oJKQOGjFXUnyhjo0Io5ZYhUw6q4ngx0AhcxDG1TFkqUSSf0YWXegx0thJOC0RBH4eWB/kT82eBtfsLTTB+zJln+E29FEj0aOAxHgbfrWOVRjLDX7QtHCxjVBNozmJC0OwWBYHgRuPmRzh87J9pJVPh8xS1JEyZULJc6smX9384SsXxYzAqWT4Vhjw5ejO/KCGzGycuVJCqqqCUrD93KyqbnmLjM3AecRzJ13srjpvfQ8Ypt6VJIQb+zcYUKjao5FAnxZj73iTPw+gNpdRPHAlUs+2SFfHMCMoFcqcJydSCMq+rOQfL0jNDEoytlZO40iPUYipZuYizMSADawKXXk2EbSZW83jclZnZ0XMWdxCYn0NeqWlklnL+cS8NwaZUqTLlpKlKLBIhhr+yOtlIz5Uq3lKFgrHlv8AImK2oiVZB/twLTcAuL/WAn44yFqMrwhWo4HcRw6Qw4DsBV1IzIQyXbMs5A411ufIQQxHsdqgkkTJBP7udQPqUN7wskgoXKbaKbPWlMxZIIdR32JNjqHJY9TB6n2kTKT4WHBuEJFZhs2lmFM5JQtLMC1wTqCLKSQDcPEVc8qOtoC0BxsccU2xXN+JRUQGd9w0Ea4dR1NQ5lIVMIDkJBUQObQpyV+K8fRfZOZf9myygAHMvP8A5s2//py+TQ3I7gilpk2ahRBSoEWIYvEQ4eKmZlmKyFjl4vbjyeL12zxyllqCJ8tK8wLqyJWU6cRbXWEjFsTpkp7unTJXLUHcyUd4DzUU5n35rGBztdHcKdlV4tsvOk3LrQNFByB5boCzZRSesWpKqgdPMa/1EBsa2XlrBWkhB9n6c+MAY02B2Ek1iJqp05SCjLlCW/M97gvppaA21GBKo53dlYmIIdChZxwI3ER5hGNzKYrSLE2Pkf6wwbM0P4+qQJpzJlHvFvw0SnzU3kDHSaQqsaezTs+SEJqalIUs+KWhQcJG5RB1Udb6ddLWlyGBKhAulWxj2uxgITraIx922M9aOlbUjKQ1tC7Aeh+UfP8AtqPwtWtMr/hq8SR+6+qfI+xEWLtFtUDoznmbe8IWJFM/P3jE6g7xrofT2i8IurEctgD+86wGCfeCmye0EqlqJVXMV3kwKU6WbKCkga8CdYFnBhxJbgmNv7EK2CEs2qlPfq/0ENJNx2davQaxuqk1FRMnJdAmKzMCGc6795c+cZACds3NCiAMw3EKAfyJjIgo/stf6PoPbWgQukmS0AIYBSGYAKGhYdG84r7s5wtTrqpuozIlA7laLV5fD/qgfjm3M8qIMwJD2blDVNxMppZRKnUqWCTvJUMyldSSb8zHQk1dnSicMbxbMSBu/TwBE8+scZs8qPKPQsH9ekXiRaOkxbC8CKyoJMd6ypZ4FKmbzFFS2xdnOrmb4FUtaWZyz6dY7V9TZhcmwjjSYNOX8KFHoHPoLxCWysdBKTVH94xIXOJGpMcJOAVIKR3SyVWSACSSdzC4PKLM2a7HJkxIVVLMuz92hipuajZPkDEmyllPrl3LR3kqLxfE7sloQABn/wBYc+zRB/wzkSQTLJv+/lPk4ZhCPKl4BxN+xOiGSdPULgiWnlbMr1dPpDvjeKgJMANmpH4SmWkjL+0USPJIf2hfxXGytZvaDGXI7jQSmbULQhQTdnIHLf8AeFms2zml0ktujda30iHT7HTJ0zMlkSzdzrfVk6n2EP6kYrY8cUpOkA8erVT0hMy+Uuk7xxHQ/aIC5FLlZJUTFnU2zVPJDrSlZG9Zf2FoWtp58hXgyI5FIAI6GM0vyOUvama1+JUbbE9OF5hmQlRHG+kO3Z5tSqlTNlF8imI5K09w3pHuzNX3UlKeGbzD6+kFsRoZagF5QCoaiyuV/P5QfXcfBlcFZKrqBFalLzMpSXU/DS0KeIYnT04KZKO8XoVrfL5Je9+kbbOYtmUUFRCw4ynfAraPC1JmEsWUfNzqBGqErElA8wXEpZmp79QlyiTmWBcWJAGoF2EGa6poQFZagqB0+HXnaK+xKd4QkaPp+tTzj3DsBn1AJlgMLElQH84WS83QqdeDXaGQlE10rSsKvbUdYtHsowYIpO9UplTlZtCfCHSn6nzircU2VnyAVLAIGpSXA6/eLuwgJlSZUsaIlgcnAA+kLJ+07yMKpDD40acT62DwmbU4oEhhMTybMLcXKYmYvjQQDfSK8rq4zVFR0dh+vP2imOIjZxnzCXJIvzEBqmuAmeE/Cz8ydYn4pOSiXoXGqtx5DlCumbdzvLmL8ticdDTTVwlkLBsQxHWNqrGx1hXXWbhpD32dyKUSlTqiWmcokhCVXSlt7aEk8dwESm43Y0IuqFxWMF4yHyZiVG5//kkH/wDNH2jIW/0U4/s7Yr2WUSyckybLfQhWdPosOR/1RDx+YmXkl5gciQkHR8oA08hACZtTNv4j6v79IgYhi5mMog5gGfiOcUcUImwmaocY4TsRYMnn1jnSYLUTpRnIkzFSwWKgLCBs6flfeBqBuPMQLVho6zJx1V6QPqa314Ryq6xRsA0TNmqBE0rzhzb0L39YNt6BRtg2GmcsO7W0F76CLZwHAUyQAksosPD9G1POELDMbFOu0geF7GwfibEmHTZbaqbOqZSe7loSTch3ZiQ3C4AhZy4qkMo3tj/S0kuR4gAVkeJR1beH/Txyn7TMk35HV+m7dEfEsRTlLcWJ38fW0KWIVylKLjTytp5tpGRN2UGSo2jQoEvpuOtuunGF6o2yKSWuXDPcNx/XGF+urSbF35Nb9fSIE2eSk/WKLGntgug1im16wix8Kixv720O6BqcR3vCtiVbdKf1yibhH7SYlGoOvQXMB1FFcat0PuzsnOO8mfD+UceZ+nrBnFNoUhDJYEc7nrzgPPqD3YCX4BvhhRxDESCXMZovk7PUcIwVBLFMeWtw56QAnTX14xqqtKrRuj4W4h4tJcEZ3Lmw5s7PClLQb5QCB84KYvjiWygny3fpoU6eqKQSnVmff+usaUQVNWlI8SlEADiTaI5MdO2ZltnVUlZnBcoELdwwcv03vDdNFQZJ/E000BrkIJ87XHnDrs3s5Lo5QLBU0jxL+g4COlZVqJsYwv8AOcXUVZeOKyg5lKFTfACz2fXrFgYFTS5SCUhnYObm2+/MxE2owxMucJiAB3hYtoFHf5/eItbiAQkJBbdHs48qnjTXkwZMbjPYUxSbLUg77HU68YjjaJAQllMQGI4Nb5MfOFLE8SKrJLJ/VoiYPg0ypnolyVJKi5ucoDXMLNRW2wK30FcSxkzFG/hiNPnBCBx3DhbU8+UZi9MukmGXMRlWPzG4I4p++vSF2sxF3AuTvi0JqS0LKNMlLm94oJ3D5ww0NBKKMq0AvC3hFCuxa3E6ecH5SlJOj9C/84slLuiLa6BM/ABKqDL1Cg8sneCbP0uIhS5kyS7OEuxscr8ODw7YFhP9oVlNJNmWe8IsRLAKlefhAHMxfmIYfJTSrk92gSigpyMMrEcIk39lUfKScS4qjyDVV2X1YWe7lZ0P4VZgHBuLG+kew3INMGzlkm415RwXOTfxAxF/HRznzAbixhnXgA/4hte1OiRLJCAgAAG2n8yfOEBcg6gx7TLNwXtp9o7vEYxSGeyFLmcY7yppQrMg5VcY0nyt4gjRbHVU0ApRr8IJZR6CHBZpNx8rVmmISVcQ/wB4L7K7SCVUymTqoC/O31EBMQwSbTKAny1SzwUCH9fpEUTGIKbEEEdRcRzVo5SL6rKsLLBJvcuR01PvwhTragAEA+LeNb779I5JxklKFhQaYAS99Rp5G3rAmvnlSiXPH+vrEIwHbN11Pi1JO/cHiLW1ISm+g94jTqoJFz9+nrEcUypgKtw0HCHOSOImoW6ZthdlgXSem9PL04Gbs3MVKqQlbXScp3Fw4IO8ECB8yQ3WDuxOHpn1MqVNujMANxAUQFMRpZ+hvCSjyTRSEuEkwxW4wUJYEh+BhXqJpWob+MGNqMCVTVC5YKlpSfCSzlJuCWtoYDZFaAQmPHxNc/yFM3TYR5Nrso8o4BBB8Tnlp77om4LgHerdTqG4ctzxXhy7M7ypfEiyazdD72eYMkzEzsySxICX8YtZTaNch31iJP2Lllsqb7il39IIbLSlU1WiWsEPo4IcefSM/wCXF+lL7o7F8kWViC9BppAatdoI1M4KLiMEtJF48rBj5W2aJS4ornbCpCEAq1Kg3k7mEWrqiow8bYYaqpq0SUMLOH0D7yeiYU8a2TqZAdaDkcgKF0vwceVjHs4I8Y6MWWXJ7F2qqXs9hDr2QYYpdSqbuQkjzV/IGEabSEKYxfuxezppqSWhJAWpOeZa4JYtfezDygZ/hX2LB7CO1GyMisk5ZrO3hWk3B4xRVRsuaWo8bTJbnKsaG7b9FDgfcRYG1m0UzvVSZREuVf4d5J8QI0bWFxM83CvEk6g3BhMUZY1a6+hpNS0yOrFZEoMwWptTcDoHaPBtKNyB0YCFrFUdzOUBdOo6HnyPyjlKqlOGDk6DWNyyWrZncK0W32W4oiZXuUgL7lYSRazpJduUO21+OMnKD16RU2xmzeISKmVVqppndKcFQAPhWCHypLhLtdmhqxGaVTCVXf5RG7yDJe02kY7OaxIAJAvuBIjIhFYjI0VElsqquwEy0udesWH2U7Mp7rv1AZ1klJUNEJsMtjdSgrQaAcYT8dnMpSXBylnGkNFNtGJNBJDgNLAF/EXBJboWO/XpEY+4pLR326oZSknOtCZgcpI1NgX1NibZSbRWUubxh92Zw7+0qkSVLV3aQVzC75UhTMH3qJ933RadTspQSqdUpMmWlKgxLDOeecuol+J+0FKtBV9lDYHTCZVSUnxAzE243dvaLzwzARK8arzOO5I4D7wi7HbLpl41KAIUhAmLDaHKhWW24gkRb86nDW1hclpUho12Dp9XmllKgFp3hQCh6G0Lhwykcg0dN/2Zf2g8123QEqEMo/eIJsohc2swqTLkZ5Evu0o1QjRibqAJsxLsOcV5U4ulj8T8WaLgnygoFKrghj0MVftBs93ayk9UncRxi+P3aFnoCUc0zVOfy7tbRdWzOyMuVSE1AebOSksXdIOlgzWLny4GKRp5iqealaWJSQWOhYuxHC0Wmna6fiKXlApFgrcEkX+J2d7vreJ5YzuolMbj5AuLbKhLqlrChw3gOGIG9nGnCA2GLXJnJmIBzJIs19bW33hgXs1UAP3iRpoVHpuj3Z6natloqPCC9xdyzAhtS8CLa7DPi+hxGzv4ky1VBIKh+UgMNQCSDuL2/nBSV2VU60OFqSdzMoe+sTDVpLAKzCW7FgSLWBAszAeh4QTk1spSBJmLLrAU4cAuQwDG3tFY9GVvZVG0exkpCVKlLJVLWEzEKSRawzp8zdJ58IatlNhDkExXgSQ4t4lc+QbfHfabBzJW7d4iYnKordSn0B33DOD1h4pqkLlIUNFJBHmAY5TaRSKBcjC5coeBN+JufX7QtbRy0haVkXSbHRifLSG6oVCRtxO/ZxnnHno0wfEFytoC7QQ/vDZnhCl4uF3sCRcRBxnHihLJuTv3CMWP8d1RfJkj2O+zOIKm4hMWkAsnK6iGawOvUxYG0C5X4bu8yS5BKNx1tfc8fO+FY6ZaszkK0dzfq0MtVtZMm5WD5UhJy30GvH+fWPWhHiqR58nbs02mwFCR3yTZJLo3sGLg+enKGao2vBVlkLypl/EbnOCAw6s1zCtIxGbNKQpPhCg5WwBuOOvCF3EZhlzpndOJXeKCNWyg2D72BENLHdNiqVMPV9USoknWI06aACXaFddVMJ+Ix1lSFG6iTygrHKWgOSR2xKWqb49coA5tx6feOez1QhE9BmB0hQzDk4f2eJRmZL+vRjaIMnZ6qmJ76XInKQSfEmWspLXLEC9uENPGoqkLGXLbPpzC9uJE2XmQodOHlCPtpWSjNE2SQyvjA0c6KHB9CON98VhguMKl+FTpO8EEQRxrGkinUJfxFr7rFz8mjLCLumVbQxipB3x5FdI2jnNoPePIvsTRcaKCmV4VyEEHV0g+d98KPaFsb3TGQQpCRZKdG18PMPpDRMxSUPiUAR5wt49trmZKS+UMLaAafOHaXgBD7McYTTy6marUqQkdAFH/ANhEvGts5k82JCYQJVaUqUklkqUFHreJM2vSLA+8KnTGHvYLHQjFKd9Flct+a0kD/dlEXQ/iI4R8pJxEoWlaCykqCkngUlwfUR9J7K7QIraZFQg3UP2g3pWLKT5buTQk97CjvXy8qoEV8vUwZxEOHED50p0+0ZumUQHBgdilCickoVr+U7weP8om1E1nAuRuiFMOXXUwy1sZ70IH921TKpMpVhcqUP3BqR1084sShnS6VKQlI8I8KWsB04wCpC82bM4gIT6kn3b0jlW1RzHlF75bZKqD2J7RlairR7sLD0gGnGAJyGD5jlbU34MdXaAdZVc4A1dcUqBBLgg6sbF9d2kO1aEL0o1lM1AZwtQK2ZyXc6cDmPCNcVrpYLy3yqzBQLhsp1Z7kNo+4R02dxaTNkylyg4WHIXuUMzkKI1uLjQmBO0EpUteYAJSUkkBiALpOjcw8LFpuiUlSOqMdXNSUAr8AZ82oNgbuARuD/KGDY3GM9NkUfFKWpB/8h7KHpCBKxM5RLAShKjYuC+qb2ubjo0d8Ox0SapaQfCtCdC4zIca9HHlE5xq6L4ZX2WLWV4Aivdq8RzuNwB+UdcQ2gK3CTCvi9VYjebev8oMI+WXk/CJOzmBJXTzVkspCQoPvH5vO4hfxDApi3UUKBN0gg3HL2guiv7uQrxM4bygKceVNACiQUhiX1bf1jRdaM1ASpwyYjVKh1BH0iNLqiDveGugxdSCQVeHS+jR1qsIl1E6WqTlzKCs1wBYODwdgYDRwHwxCitJynXd9IZsYlIVTZAnLkukEXff1s8eKo1yvCUM29rHzFoYMOwPvpahNBCCkgPZTkFlAcix8t8M+NdiVKyv8Jw0Tl3VlQ7PxPAeusN0rY0JAJR4CfjJJB6F4DUlIJLylfElRBPmb+Yv5wYpcUXLSZZUe7Jdns43txvrGKWVylTZojBJEGRsmE1KSWVLDnKb3AcDmHu3Jotapw3IbkhMmVLISCxIJ8THR8zn0iqqvaDuy4LkEEb7i/zix8ax/v6WmnoSGmIOYkn4k6osd6gQIqre5CNJPQL7QcCkT6iSEgInKPjtqn4Ukl/iGQsGAIIhq2bwCRTywEISLXJAKldS38oqPaXaeZ3yVqVmWhSfF/Fmf/2I8otioxDLKJ5QMlp0+voVd6INdshQLmKUqmQ5LlvCH6JIHtHsL9TtCcxjIT3j6KiqMQUfiW54A/aICqk35xECyYn0dHm3sBGhWxbDmyuKFK8qmysbFCSCwJuWcdYO7RbOyJ8sTEJEtRDulgDyUBbz1hakhKNNeJicMWPclD3ew33/AEYE8dK12KpX/BSmSClRSdRDVsRtivD5oUHVLV/xEcRo4/iA9Yjf3OqpvjyAP+8WPoLjzjSfshUpuZbj+FQMC/AxfdPjEqplibJUFS1DduO9+HSMBdJHLTf0inMAXUUiPxEvMEmb3a0lwkjKFMR9eUW3gOJS58sTEGxGh1Sd6TEp46djqSaBU+Qyr+XlxgXidRlQpR4GDuJpdVjofbVoUNsJ5yhA1UQPWEW3RTxZzwhJMkK/eUVelvoT5xEq16wXVK7uUEjckD6wDqVcfOLok+wViamgBXn5QWrZmY9T7D+vtAasLqiqftEa2G9mdsJ1Ogy0MQ7sX9m6mJ2I4/PqsoWbJSwFnAHRjd94hQCSk5hDBhmIJUGf7wnGnYez0zVoHicjUAk7/OO1DiOcu9xZuUeYpPBED6LD1KL3EF7OXtY1GtCUuTAGsritbjTdEudgKzLKgSSA7EkxHwakzKc+X3gUM52EML2VqKsgJGbexLC3E6QKxPApkhZQtJQtO4/Qix6iLb2KTkQtQFrJHzP0gV2iBMyUF/mT8J5D4vIn5CJ+pUuIErVlYSqvI4UkER3oa/KpJT+VQI8vvp5wdwDs+n1qRMBEuXuUp3U3AcOcc9oNi5lEoFRC0GwUARfgQdIryXQKHBE0EOg2UAfW4iTLqCH1Yfr9dYGbKS88pJJ+Ekel/qPSCdcpgeMQemVW0J210lKUmcnP3pWkWbJkZT5gzvmCQC++AkvHyUMqx3Q50M9JqUpUnvUKGVaAl8yVM4bVwWLjem0d8U7MkhRVJui/hWWIO4A7/Nj1h3CMnsTk10VjPqHdRhlwLaOb+CNOFWClTEDeFFib7gPmTBCm2eTJWUzEet7coA7R4N+FPfSD4HYj90nRuRjU8dR5EFO5UCKmaVLQneVhx5/zi8McnNKbfFKYAF1NZJzXJmI9AQT7CLh2imMi+v6MZMj2ii7YozAHMZEWdU+I3jI0qJOxRx7ZKooZmSollL/CrVKuihY9I7UVKSnw3J3dIvDtFrZE6mXKUyidOIUNCOBEU/SlMqWwLqJIV5HToIzKbqyteCJUUpSLkPEzZaWO9WosQgBnaxJN/b3gZVziS/OO1BOMp3tmF/K/1h7fkNIeJm2CpaShCsoUGIBsQLwHqdqSreTC3PqXPGIylaAavFN+RaQYn48rxJfwK+IbuSgOI+43xOwDaKZQziFuUEstPDgoeTHmIXKkuOkHKaeitQEHwT5aQEH8q0psAd7gfU6WCunrwFa2WRPxaXNl5kqBSR84ScRr0rqpKQzZ7+V/pALPMlEoDgg+IH35QLqK5XeJUDdKnHCI+nTsfnqiwsRrg2sLOI4hqOMaVFStaQoaHVtQf184GTw/GHivaC9myVXJ3N76wHql+KJ0+pCUsD1gY7mH/grdmyVExumUdQb+8EKCgzJUdGDDmT/L6Rv+FGU5oqoOifI32fpDNmeIkhIeHyhwpt0JuytamXPZdgsAPz3faLTpUoYWhDpWZKwtk3ELuzuBKmqUEBkpWpJUfhDHTmeQhnr8TTLlqUdEj9CK62c25XIKgrRSio8HOv65Qk2/8hgvsuGmpUyZYQnQb95J1MKWOyPxU5MgGxICv8rjM3PKDESbtqVp8LaavEfZDFAurUSXyoJ8yQPlGVRads0a6RatAmWhIQAEpSMoAGm4eUAtqJCJ8taTcN/Q9Y4VOM7nNzf6wLqcTt5RRHHLZmhMuQxckkktu3P7D1jji1WAGTc6cyTBPZTaeXLCpUyxUrMk6O2qfcmB+QTKxJHwgktue7e8K/ls5PQybJ7M90kWBWoOtWrfwgv+jEzE8SSl02IGh/WsRKnGRLRY68PQuAdN/mIUKraDKS5ctw9PvGiKsizzH61z4jpp0YPuhU2lxhBp1IBcrYAdC7xPnzF1Mw5coAYklwkAX3X3NxjvgfZ5UpAmLpkVUom5lqSsjiMqmWD5Q0pOCFVNg3sow8KqFzTpKTb/ADL8I/25oZNsMbDlIN98R8YqpFPnFLTqp1qbNLzLDs+qJgdJY6i0IOK4iue7DLxGpPUxmUuUuRVRokTMbDmxPOPIgopbCPY71CnAeZ9UVOVnnrCL+IKpii7JUo66XOsGNocXyoKU/Eqw6b4VkTDwiy+yIVTNAN7hPvEOpqypTwW2H2cViNbLps2QKcqVqyUgqLDebMOsX/Qdi2GywAZSph4qWf8A1aOrydZ8/wBPhqpkvvJfjA+ID4kngRwO5Q9jaI6pJCgSGbjbSPo7EOy+lElYpZUuTNKWCznVY/ELqOotoekVLjnZXVyyVLzKH748Y8yLjzhoyb0K6Qg1NQTaN6GYUqCgWILjrBOp2UmAhIBUokAAakmwA84uTYHsylUSEzagJmVGrm6ZfJAOqv4vRt/SfHsKd9Cbh+wlbWgTBK7pKh8U05H6JYqI8miaOwCeouqqlA8AhR9yRFtzMWlp1UIjnaRG5QiPMaiuv8EJyUsmrSOiFX/3QCxHsUrEuUzpc3k5Sf8AcG94uGZjwI+IRCqMdSASVRynQKPnPGtkp1OSJiSlQ3EfLcR0gPKlMpjFvbaYwmc6QxAu548oq2ubvS3GLr7J76DFJTKICU7teHUx0q6FKQxUSW3aRJRVJlScuirFXM/owIxCqLO+sW52LxBk43tBrCts6iWnK4WBpmdx5gh/OF9a4m0dKVfQxmky8UTMU2kn1BZamT+6kMPufOIsqS8cpqGPn8oJYekHVxDY9i5LQyf4bTVoSuVMBSpIIdxqOTwPwOVMoqvJOBTnSQDuO8MfL3ixqbHgimkoLMiWAOOm/jrCrtNNTUpIdlAulQayo5xFjImVWJBWhMCajErgQs02MFJKF2ULG9okGtAu7+5gKJXkEJ8wEnMHASVG7EMNQeMe0G0KxLK0l1DW/DfEGXJMzxXbT9H6RzRhy5TzEjMgfGBqAd/SxhpQvbEU10EqvadawPnx8oiLqSRcvARdSkK8LKB3F9/RolUshSizmDFgYfwKYSoJGmZzz/oIubs/qg81IYBgW6FvrFR4RTZIdtk8U7uYp96D7EH6Q8viyK+Vlj4lh8ipTlnS0TE/xAFuh1HlFb7TdiMpTro5hlq17uYSpB6K+JPnmhnl45ziXLxqMposoaq7Pa9Cyk0s0sdUMpJ5gg3j2L+GIiMgcRuR8qKdZKjfjEqTT6gg8t0eSFsGjFTDzMbYpLZFts7YPjMyiqET5KmWh+hBsQeREXlsp20S6gATE5VtdvtrFR4PsJOqDmX+xlniHWeifvDXM7OKZEu3eJXumZzmfp8Pk3nGTJmgnRaMXRcUrbWnV+cDrb5xGrNs5IDhQUeUfPtXilRSLyTD3ifyq4jrx5GJEjbdB1cHmD9IZU9god8QxyUmslz8gSAokjc7KYtuu0QMa7RJ0wkIISOPGEXHdpRNSyAS+/Qe94g0OK5hlX8Q9/5x0lbsC0NM3FJyxmUstxeI4xBY/Or1gZ+M8BD29ojGuTxgJMIwDaCYPzn1jjP2hJF1KPJ7QvTcRSN8QZ+Ik2FvnBo4KYltApXhFoFBRJeIuUxuJ1mggCy6h2Ju3ziJlVMUEpBJJYdTwibgGzs2qcjwoBYqPHgBvN4fsLwOVStlAVMYutTA66C7DTXW+sCWRLQVCxZV2az0oClqSlRD5fFbQ3LNoXs8QpFJMkLKd6d+4vZ2MWRiWKsL6Dgx+dorvGqn9uVap0L6Pr7GMylKWyzjGJBnsF5SOPqXjjRzmUx/XKISypamDqJLDeSYMf3QqsubKOLPf7e8aIJojOSsY8TxA5EtwHyiCio4BiPeI/ekyvEGKbEcCLNGtLPGW5a8V/Yi+iTh2HomTJjozKYEE6BIfNbiLF+CVRM/u6GBtpcaQAqMXXImoXKUykF+Ia4II3ggkN1howvaiRP+MGSveAxS/IH5PFE4p7FadEmlw8Jl5LcYn4LT93OH7qgpB6Eb/MCMCpH/AMqv9P3McJ1ahAcKfLvNuTxR8ZImoyTK3x2SJVRMSnRKy3Td7QewIOHG+PKKuQuZOJSDn0JAdhaz6OC8c9n6kSphlq0e0QemVe0NkoMOcSZE/KtPp6xEE0HpG4W6kng0EShlRNMbGrIiMlcR50+IMogqMTPGPICzquWCwJULX+HdezHQ21jINDUVSR8oPbESwqouAWSSHDseI4GMjIpl+DFj8kW3g0sEFwDaIeLqLHrGRkefH4l32VrtUfAesJa9Y8jI0YfiJPsNYWgFFwIG1wvGRkan8SP+jeQolNzHpEZGQsRmRJ4vHkrWMjIATusRHVGRkcwIsvYf/kv+tfyEGV6jzjIyMOTtmuHgF438HlAWZ/ykz/Kr5RkZDQ+H/RZ9mvZfISqon5khWWmWUuAWPeSQ4fQsSH5mLNpJYINhpwjIyNKMsiv9o0gVCwBbJ9YCyR4TGRkXxdsSXSBKrkvxifj0lI7lgA8lBLABy6rnibRkZEpdlURcNqVP8SrczHHE6hRUAVKI4OWj2Mg+BvBLw/4h0iNXq/aD/N9YyMh5dE12N9Go5RfdBCTpGRkL4O8hwm0Dqk6xkZEWMgNNUXN4yMjIYJ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425"/>
            <a:ext cx="9144000" cy="6847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137" y="277923"/>
            <a:ext cx="3248737" cy="197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501726"/>
            <a:ext cx="3384375" cy="211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328" y="2436381"/>
            <a:ext cx="2893568" cy="193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296" y="2273373"/>
            <a:ext cx="2624053" cy="222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534" y="4664045"/>
            <a:ext cx="2435653" cy="185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142" y="160338"/>
            <a:ext cx="3092363" cy="173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92" y="4501726"/>
            <a:ext cx="2504394" cy="171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95" y="2368178"/>
            <a:ext cx="2390977" cy="163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211786"/>
            <a:ext cx="2193629" cy="145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94"/>
            <a:ext cx="9144000" cy="6851904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 rot="20509206">
            <a:off x="-104111" y="289377"/>
            <a:ext cx="7128792" cy="301518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Жили растения и животные вместе  много лет. Жили дружно, мирно, всё у них было хорошо. Но однажды нашли огромные весы, которые потерял человек, и стали взвешиваться, кого же больше? Стали ссориться. А вы, как считаете,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кто из них главнее и важнее на планете?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884846"/>
            <a:ext cx="3240360" cy="39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88C3FE"/>
            </a:gs>
            <a:gs pos="98000">
              <a:srgbClr val="85C2FF"/>
            </a:gs>
            <a:gs pos="25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919416"/>
          </a:xfrm>
          <a:prstGeom prst="rect">
            <a:avLst/>
          </a:prstGeom>
        </p:spPr>
      </p:pic>
      <p:sp>
        <p:nvSpPr>
          <p:cNvPr id="11" name="Пятно 1 10"/>
          <p:cNvSpPr/>
          <p:nvPr/>
        </p:nvSpPr>
        <p:spPr>
          <a:xfrm rot="20503078">
            <a:off x="3429152" y="2037412"/>
            <a:ext cx="2987515" cy="237626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2150" y="3786188"/>
            <a:ext cx="184150" cy="13239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karandash.g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4907" y="1631925"/>
            <a:ext cx="1857375" cy="1851025"/>
          </a:xfrm>
        </p:spPr>
      </p:pic>
      <p:sp>
        <p:nvSpPr>
          <p:cNvPr id="2" name="Пятно 1 1"/>
          <p:cNvSpPr/>
          <p:nvPr/>
        </p:nvSpPr>
        <p:spPr>
          <a:xfrm rot="20910809">
            <a:off x="280259" y="281237"/>
            <a:ext cx="3603876" cy="3177192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 rot="876871">
            <a:off x="5859173" y="308111"/>
            <a:ext cx="2987515" cy="237626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 rot="20503078">
            <a:off x="344098" y="3746041"/>
            <a:ext cx="3426647" cy="3027292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 rot="1696930">
            <a:off x="5868135" y="2945047"/>
            <a:ext cx="2987515" cy="3248906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9156576" cy="68516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0113" y="620713"/>
            <a:ext cx="777557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Жизнь растений. Нужны ли они животным?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Жизнь животных. Нужны ли они растениям?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Весы. Кого больше? Кто важнее?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Роль человека в жизни растений и животных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3333750"/>
            <a:ext cx="4529137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92075"/>
            <a:ext cx="46275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0850" y="3376613"/>
            <a:ext cx="4968875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7038" y="60325"/>
            <a:ext cx="49926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16391</TotalTime>
  <Words>342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RePack by Diakov</cp:lastModifiedBy>
  <cp:revision>216</cp:revision>
  <dcterms:created xsi:type="dcterms:W3CDTF">2014-03-15T17:28:54Z</dcterms:created>
  <dcterms:modified xsi:type="dcterms:W3CDTF">2015-08-05T15:50:56Z</dcterms:modified>
</cp:coreProperties>
</file>