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71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4" r:id="rId16"/>
    <p:sldId id="272" r:id="rId17"/>
    <p:sldId id="273" r:id="rId18"/>
    <p:sldId id="274" r:id="rId19"/>
    <p:sldId id="275" r:id="rId20"/>
    <p:sldId id="276" r:id="rId21"/>
    <p:sldId id="281" r:id="rId22"/>
    <p:sldId id="278" r:id="rId23"/>
    <p:sldId id="280" r:id="rId24"/>
    <p:sldId id="28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53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BAEA4-BB49-4782-827A-B51B905AC37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972F402-5B38-4111-8702-6F98D3B46DBA}">
      <dgm:prSet phldrT="[Текст]" custT="1"/>
      <dgm:spPr/>
      <dgm:t>
        <a:bodyPr/>
        <a:lstStyle/>
        <a:p>
          <a:r>
            <a:rPr lang="ru-RU" sz="2800" dirty="0" smtClean="0"/>
            <a:t>Соедини изученные части</a:t>
          </a:r>
          <a:endParaRPr lang="ru-RU" sz="2800" dirty="0"/>
        </a:p>
      </dgm:t>
    </dgm:pt>
    <dgm:pt modelId="{87206811-B501-4EF6-A71A-5C4549B86377}" type="parTrans" cxnId="{CBD03654-3E8C-4C79-8C62-39DD945FB3EF}">
      <dgm:prSet/>
      <dgm:spPr/>
      <dgm:t>
        <a:bodyPr/>
        <a:lstStyle/>
        <a:p>
          <a:endParaRPr lang="ru-RU"/>
        </a:p>
      </dgm:t>
    </dgm:pt>
    <dgm:pt modelId="{73E814D3-DF81-49D7-8860-B271391DAB63}" type="sibTrans" cxnId="{CBD03654-3E8C-4C79-8C62-39DD945FB3EF}">
      <dgm:prSet/>
      <dgm:spPr/>
      <dgm:t>
        <a:bodyPr/>
        <a:lstStyle/>
        <a:p>
          <a:endParaRPr lang="ru-RU"/>
        </a:p>
      </dgm:t>
    </dgm:pt>
    <dgm:pt modelId="{C640BBD6-5E47-486D-92E8-D09E5763C46A}">
      <dgm:prSet phldrT="[Текст]" custT="1"/>
      <dgm:spPr/>
      <dgm:t>
        <a:bodyPr/>
        <a:lstStyle/>
        <a:p>
          <a:r>
            <a:rPr lang="ru-RU" sz="2800" dirty="0" smtClean="0"/>
            <a:t>Раздели предмет на части</a:t>
          </a:r>
          <a:endParaRPr lang="ru-RU" sz="2800" dirty="0"/>
        </a:p>
      </dgm:t>
    </dgm:pt>
    <dgm:pt modelId="{9E2BDCFA-9F99-4046-A841-85576FEB0659}" type="parTrans" cxnId="{4C5DF32C-DB5C-44DA-8D25-E8395E385B7F}">
      <dgm:prSet/>
      <dgm:spPr/>
      <dgm:t>
        <a:bodyPr/>
        <a:lstStyle/>
        <a:p>
          <a:endParaRPr lang="ru-RU"/>
        </a:p>
      </dgm:t>
    </dgm:pt>
    <dgm:pt modelId="{FEA8CA44-68F9-4150-9267-8977104649E9}" type="sibTrans" cxnId="{4C5DF32C-DB5C-44DA-8D25-E8395E385B7F}">
      <dgm:prSet/>
      <dgm:spPr/>
      <dgm:t>
        <a:bodyPr/>
        <a:lstStyle/>
        <a:p>
          <a:endParaRPr lang="ru-RU"/>
        </a:p>
      </dgm:t>
    </dgm:pt>
    <dgm:pt modelId="{AB0D984B-61A6-4934-9A56-95AA668CDADA}">
      <dgm:prSet phldrT="[Текст]" custT="1"/>
      <dgm:spPr/>
      <dgm:t>
        <a:bodyPr/>
        <a:lstStyle/>
        <a:p>
          <a:r>
            <a:rPr lang="ru-RU" sz="2800" dirty="0" smtClean="0"/>
            <a:t>Изучи предмет в целом</a:t>
          </a:r>
          <a:endParaRPr lang="ru-RU" sz="2800" dirty="0"/>
        </a:p>
      </dgm:t>
    </dgm:pt>
    <dgm:pt modelId="{B2440A6A-D0B1-4CF1-B789-76E98839E68E}" type="parTrans" cxnId="{D5B08A06-262B-4D7F-9465-CE511B439B5B}">
      <dgm:prSet/>
      <dgm:spPr/>
      <dgm:t>
        <a:bodyPr/>
        <a:lstStyle/>
        <a:p>
          <a:endParaRPr lang="ru-RU"/>
        </a:p>
      </dgm:t>
    </dgm:pt>
    <dgm:pt modelId="{92E4C7A9-A1CF-4992-8C9B-B22FCA1C64C4}" type="sibTrans" cxnId="{D5B08A06-262B-4D7F-9465-CE511B439B5B}">
      <dgm:prSet/>
      <dgm:spPr/>
      <dgm:t>
        <a:bodyPr/>
        <a:lstStyle/>
        <a:p>
          <a:endParaRPr lang="ru-RU"/>
        </a:p>
      </dgm:t>
    </dgm:pt>
    <dgm:pt modelId="{AC6221FA-D726-4023-81E4-BFB68830872B}" type="pres">
      <dgm:prSet presAssocID="{3E3BAEA4-BB49-4782-827A-B51B905AC372}" presName="compositeShape" presStyleCnt="0">
        <dgm:presLayoutVars>
          <dgm:dir/>
          <dgm:resizeHandles/>
        </dgm:presLayoutVars>
      </dgm:prSet>
      <dgm:spPr/>
    </dgm:pt>
    <dgm:pt modelId="{BAF8E026-01F0-4EE2-BB7F-1A258DA08C19}" type="pres">
      <dgm:prSet presAssocID="{3E3BAEA4-BB49-4782-827A-B51B905AC372}" presName="pyramid" presStyleLbl="node1" presStyleIdx="0" presStyleCnt="1" custScaleX="118044" custScaleY="96848"/>
      <dgm:spPr/>
    </dgm:pt>
    <dgm:pt modelId="{64584CB8-EC11-4365-9C52-37EE8C12699C}" type="pres">
      <dgm:prSet presAssocID="{3E3BAEA4-BB49-4782-827A-B51B905AC372}" presName="theList" presStyleCnt="0"/>
      <dgm:spPr/>
    </dgm:pt>
    <dgm:pt modelId="{A4A79747-578B-45C2-8C0A-55D17A3651E3}" type="pres">
      <dgm:prSet presAssocID="{1972F402-5B38-4111-8702-6F98D3B46DBA}" presName="aNode" presStyleLbl="fgAcc1" presStyleIdx="0" presStyleCnt="3" custScaleX="200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BA14E1-DE29-4BD6-A316-D6479201D8C3}" type="pres">
      <dgm:prSet presAssocID="{1972F402-5B38-4111-8702-6F98D3B46DBA}" presName="aSpace" presStyleCnt="0"/>
      <dgm:spPr/>
    </dgm:pt>
    <dgm:pt modelId="{A0FCAF57-A0F8-4A2D-82D5-FB389EDE73ED}" type="pres">
      <dgm:prSet presAssocID="{C640BBD6-5E47-486D-92E8-D09E5763C46A}" presName="aNode" presStyleLbl="fgAcc1" presStyleIdx="1" presStyleCnt="3" custScaleX="239709" custLinFactNeighborX="-41" custLinFactNeighborY="-10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0FE4C-31F7-4B19-B32D-031E41442DDA}" type="pres">
      <dgm:prSet presAssocID="{C640BBD6-5E47-486D-92E8-D09E5763C46A}" presName="aSpace" presStyleCnt="0"/>
      <dgm:spPr/>
    </dgm:pt>
    <dgm:pt modelId="{C846A000-ACD1-4021-92B2-416CFE218C23}" type="pres">
      <dgm:prSet presAssocID="{AB0D984B-61A6-4934-9A56-95AA668CDADA}" presName="aNode" presStyleLbl="fgAcc1" presStyleIdx="2" presStyleCnt="3" custScaleX="27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1BD4C-AAB1-4540-ADF8-7FF10F9AE980}" type="pres">
      <dgm:prSet presAssocID="{AB0D984B-61A6-4934-9A56-95AA668CDADA}" presName="aSpace" presStyleCnt="0"/>
      <dgm:spPr/>
    </dgm:pt>
  </dgm:ptLst>
  <dgm:cxnLst>
    <dgm:cxn modelId="{D5B08A06-262B-4D7F-9465-CE511B439B5B}" srcId="{3E3BAEA4-BB49-4782-827A-B51B905AC372}" destId="{AB0D984B-61A6-4934-9A56-95AA668CDADA}" srcOrd="2" destOrd="0" parTransId="{B2440A6A-D0B1-4CF1-B789-76E98839E68E}" sibTransId="{92E4C7A9-A1CF-4992-8C9B-B22FCA1C64C4}"/>
    <dgm:cxn modelId="{4C5DF32C-DB5C-44DA-8D25-E8395E385B7F}" srcId="{3E3BAEA4-BB49-4782-827A-B51B905AC372}" destId="{C640BBD6-5E47-486D-92E8-D09E5763C46A}" srcOrd="1" destOrd="0" parTransId="{9E2BDCFA-9F99-4046-A841-85576FEB0659}" sibTransId="{FEA8CA44-68F9-4150-9267-8977104649E9}"/>
    <dgm:cxn modelId="{174A5A24-CE2D-4CB4-AA71-B129ABCA0A55}" type="presOf" srcId="{3E3BAEA4-BB49-4782-827A-B51B905AC372}" destId="{AC6221FA-D726-4023-81E4-BFB68830872B}" srcOrd="0" destOrd="0" presId="urn:microsoft.com/office/officeart/2005/8/layout/pyramid2"/>
    <dgm:cxn modelId="{086FD0E9-B105-42D1-84ED-FB02B5F000D8}" type="presOf" srcId="{AB0D984B-61A6-4934-9A56-95AA668CDADA}" destId="{C846A000-ACD1-4021-92B2-416CFE218C23}" srcOrd="0" destOrd="0" presId="urn:microsoft.com/office/officeart/2005/8/layout/pyramid2"/>
    <dgm:cxn modelId="{FBEEA435-D19A-4B3A-A0FD-48317F0B9D97}" type="presOf" srcId="{C640BBD6-5E47-486D-92E8-D09E5763C46A}" destId="{A0FCAF57-A0F8-4A2D-82D5-FB389EDE73ED}" srcOrd="0" destOrd="0" presId="urn:microsoft.com/office/officeart/2005/8/layout/pyramid2"/>
    <dgm:cxn modelId="{93058EA3-257F-48D0-8BE7-CE9318263222}" type="presOf" srcId="{1972F402-5B38-4111-8702-6F98D3B46DBA}" destId="{A4A79747-578B-45C2-8C0A-55D17A3651E3}" srcOrd="0" destOrd="0" presId="urn:microsoft.com/office/officeart/2005/8/layout/pyramid2"/>
    <dgm:cxn modelId="{CBD03654-3E8C-4C79-8C62-39DD945FB3EF}" srcId="{3E3BAEA4-BB49-4782-827A-B51B905AC372}" destId="{1972F402-5B38-4111-8702-6F98D3B46DBA}" srcOrd="0" destOrd="0" parTransId="{87206811-B501-4EF6-A71A-5C4549B86377}" sibTransId="{73E814D3-DF81-49D7-8860-B271391DAB63}"/>
    <dgm:cxn modelId="{CD2CBE21-D179-4EB1-A443-4075ACDE8F2B}" type="presParOf" srcId="{AC6221FA-D726-4023-81E4-BFB68830872B}" destId="{BAF8E026-01F0-4EE2-BB7F-1A258DA08C19}" srcOrd="0" destOrd="0" presId="urn:microsoft.com/office/officeart/2005/8/layout/pyramid2"/>
    <dgm:cxn modelId="{B9BD3CF4-F861-4598-AB07-3AC23F699000}" type="presParOf" srcId="{AC6221FA-D726-4023-81E4-BFB68830872B}" destId="{64584CB8-EC11-4365-9C52-37EE8C12699C}" srcOrd="1" destOrd="0" presId="urn:microsoft.com/office/officeart/2005/8/layout/pyramid2"/>
    <dgm:cxn modelId="{D1E5BB1A-EEDD-4FCC-8122-7929FF35DAE2}" type="presParOf" srcId="{64584CB8-EC11-4365-9C52-37EE8C12699C}" destId="{A4A79747-578B-45C2-8C0A-55D17A3651E3}" srcOrd="0" destOrd="0" presId="urn:microsoft.com/office/officeart/2005/8/layout/pyramid2"/>
    <dgm:cxn modelId="{14894AA9-758A-4AA3-B00B-B3BE0620C597}" type="presParOf" srcId="{64584CB8-EC11-4365-9C52-37EE8C12699C}" destId="{63BA14E1-DE29-4BD6-A316-D6479201D8C3}" srcOrd="1" destOrd="0" presId="urn:microsoft.com/office/officeart/2005/8/layout/pyramid2"/>
    <dgm:cxn modelId="{182E9DA3-782F-4776-9159-CA2107ED1703}" type="presParOf" srcId="{64584CB8-EC11-4365-9C52-37EE8C12699C}" destId="{A0FCAF57-A0F8-4A2D-82D5-FB389EDE73ED}" srcOrd="2" destOrd="0" presId="urn:microsoft.com/office/officeart/2005/8/layout/pyramid2"/>
    <dgm:cxn modelId="{667C788F-6B3F-4997-A7FF-F1D50EFD8251}" type="presParOf" srcId="{64584CB8-EC11-4365-9C52-37EE8C12699C}" destId="{D8E0FE4C-31F7-4B19-B32D-031E41442DDA}" srcOrd="3" destOrd="0" presId="urn:microsoft.com/office/officeart/2005/8/layout/pyramid2"/>
    <dgm:cxn modelId="{3F90251F-574F-4EBB-A68C-5243E2DEB10A}" type="presParOf" srcId="{64584CB8-EC11-4365-9C52-37EE8C12699C}" destId="{C846A000-ACD1-4021-92B2-416CFE218C23}" srcOrd="4" destOrd="0" presId="urn:microsoft.com/office/officeart/2005/8/layout/pyramid2"/>
    <dgm:cxn modelId="{4F0380AD-5725-48ED-AECF-4C8461D4EF27}" type="presParOf" srcId="{64584CB8-EC11-4365-9C52-37EE8C12699C}" destId="{9461BD4C-AAB1-4540-ADF8-7FF10F9AE98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27D493-41AD-4586-9AC5-35A221F8F7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AE52CB-FB86-4A12-8892-BE3B6422DE45}">
      <dgm:prSet phldrT="[Текст]" custT="1"/>
      <dgm:spPr/>
      <dgm:t>
        <a:bodyPr/>
        <a:lstStyle/>
        <a:p>
          <a:r>
            <a:rPr lang="ru-RU" sz="2800" b="1" dirty="0" smtClean="0"/>
            <a:t>Учебно-познавательные мотивы</a:t>
          </a:r>
          <a:endParaRPr lang="ru-RU" sz="2800" b="1" dirty="0"/>
        </a:p>
      </dgm:t>
    </dgm:pt>
    <dgm:pt modelId="{58D041EA-9225-448F-A4E7-8A660F58765C}" type="parTrans" cxnId="{27FD8202-348F-4B07-ABAE-B210F3B49D56}">
      <dgm:prSet/>
      <dgm:spPr/>
      <dgm:t>
        <a:bodyPr/>
        <a:lstStyle/>
        <a:p>
          <a:endParaRPr lang="ru-RU"/>
        </a:p>
      </dgm:t>
    </dgm:pt>
    <dgm:pt modelId="{03AF788D-588D-4574-94E0-A6EDDD6FDFC2}" type="sibTrans" cxnId="{27FD8202-348F-4B07-ABAE-B210F3B49D56}">
      <dgm:prSet/>
      <dgm:spPr/>
      <dgm:t>
        <a:bodyPr/>
        <a:lstStyle/>
        <a:p>
          <a:endParaRPr lang="ru-RU"/>
        </a:p>
      </dgm:t>
    </dgm:pt>
    <dgm:pt modelId="{60B14E3C-7498-4AFF-9503-8C20806A89A7}">
      <dgm:prSet phldrT="[Текст]" custT="1"/>
      <dgm:spPr/>
      <dgm:t>
        <a:bodyPr/>
        <a:lstStyle/>
        <a:p>
          <a:r>
            <a:rPr lang="ru-RU" sz="2800" b="1" dirty="0" smtClean="0"/>
            <a:t>Действие целеполагания</a:t>
          </a:r>
          <a:endParaRPr lang="ru-RU" sz="2800" b="1" dirty="0"/>
        </a:p>
      </dgm:t>
    </dgm:pt>
    <dgm:pt modelId="{95555A0B-8E83-491B-81CD-075EEF576E66}" type="parTrans" cxnId="{C4B2C830-B4F0-45F5-B8B1-D446685B7C7F}">
      <dgm:prSet/>
      <dgm:spPr/>
      <dgm:t>
        <a:bodyPr/>
        <a:lstStyle/>
        <a:p>
          <a:endParaRPr lang="ru-RU"/>
        </a:p>
      </dgm:t>
    </dgm:pt>
    <dgm:pt modelId="{13E6053A-F92B-48D2-BA45-68F6029C7515}" type="sibTrans" cxnId="{C4B2C830-B4F0-45F5-B8B1-D446685B7C7F}">
      <dgm:prSet/>
      <dgm:spPr/>
      <dgm:t>
        <a:bodyPr/>
        <a:lstStyle/>
        <a:p>
          <a:endParaRPr lang="ru-RU"/>
        </a:p>
      </dgm:t>
    </dgm:pt>
    <dgm:pt modelId="{565DCF96-CD2A-4C74-A812-F3286F394C5F}">
      <dgm:prSet phldrT="[Текст]" phldr="1"/>
      <dgm:spPr/>
      <dgm:t>
        <a:bodyPr/>
        <a:lstStyle/>
        <a:p>
          <a:endParaRPr lang="ru-RU" dirty="0"/>
        </a:p>
      </dgm:t>
    </dgm:pt>
    <dgm:pt modelId="{806EE4E4-2B88-40CF-92D1-C76E7C0A89C1}" type="parTrans" cxnId="{56EA7F34-8BC6-435F-9892-4CD8215275B3}">
      <dgm:prSet/>
      <dgm:spPr/>
      <dgm:t>
        <a:bodyPr/>
        <a:lstStyle/>
        <a:p>
          <a:endParaRPr lang="ru-RU"/>
        </a:p>
      </dgm:t>
    </dgm:pt>
    <dgm:pt modelId="{FB121898-9B42-455D-8A4E-0FF357C4561C}" type="sibTrans" cxnId="{56EA7F34-8BC6-435F-9892-4CD8215275B3}">
      <dgm:prSet/>
      <dgm:spPr/>
      <dgm:t>
        <a:bodyPr/>
        <a:lstStyle/>
        <a:p>
          <a:endParaRPr lang="ru-RU"/>
        </a:p>
      </dgm:t>
    </dgm:pt>
    <dgm:pt modelId="{625F9569-4FF2-4668-8B74-C07EEE2E96C0}">
      <dgm:prSet phldrT="[Текст]" custT="1"/>
      <dgm:spPr/>
      <dgm:t>
        <a:bodyPr/>
        <a:lstStyle/>
        <a:p>
          <a:r>
            <a:rPr lang="ru-RU" sz="2800" b="1" dirty="0" smtClean="0"/>
            <a:t>Планирование решения</a:t>
          </a:r>
          <a:endParaRPr lang="ru-RU" sz="2800" b="1" dirty="0"/>
        </a:p>
      </dgm:t>
    </dgm:pt>
    <dgm:pt modelId="{E7243401-0547-4B54-A294-E934688851CE}" type="parTrans" cxnId="{D3A434BC-524C-4CDE-BEDF-841E1BB64D56}">
      <dgm:prSet/>
      <dgm:spPr/>
      <dgm:t>
        <a:bodyPr/>
        <a:lstStyle/>
        <a:p>
          <a:endParaRPr lang="ru-RU"/>
        </a:p>
      </dgm:t>
    </dgm:pt>
    <dgm:pt modelId="{CFE73E93-2DBB-45AD-BAD2-7F5837C842B4}" type="sibTrans" cxnId="{D3A434BC-524C-4CDE-BEDF-841E1BB64D56}">
      <dgm:prSet/>
      <dgm:spPr/>
      <dgm:t>
        <a:bodyPr/>
        <a:lstStyle/>
        <a:p>
          <a:endParaRPr lang="ru-RU"/>
        </a:p>
      </dgm:t>
    </dgm:pt>
    <dgm:pt modelId="{EDAE1930-7635-482D-A35E-B827F6AAF929}">
      <dgm:prSet phldrT="[Текст]" phldr="1"/>
      <dgm:spPr/>
      <dgm:t>
        <a:bodyPr/>
        <a:lstStyle/>
        <a:p>
          <a:endParaRPr lang="ru-RU" dirty="0"/>
        </a:p>
      </dgm:t>
    </dgm:pt>
    <dgm:pt modelId="{CCFCB5CD-2C5D-4D82-90FA-4B6B6C166F17}" type="sibTrans" cxnId="{C4541802-0B2B-4274-B175-85AF37B78257}">
      <dgm:prSet/>
      <dgm:spPr/>
      <dgm:t>
        <a:bodyPr/>
        <a:lstStyle/>
        <a:p>
          <a:endParaRPr lang="ru-RU"/>
        </a:p>
      </dgm:t>
    </dgm:pt>
    <dgm:pt modelId="{4F5B28F6-227E-46A2-855B-487AFDEF68EC}" type="parTrans" cxnId="{C4541802-0B2B-4274-B175-85AF37B78257}">
      <dgm:prSet/>
      <dgm:spPr/>
      <dgm:t>
        <a:bodyPr/>
        <a:lstStyle/>
        <a:p>
          <a:endParaRPr lang="ru-RU"/>
        </a:p>
      </dgm:t>
    </dgm:pt>
    <dgm:pt modelId="{CF0889E9-37DE-444E-B5C3-5DBC2AB3D735}">
      <dgm:prSet/>
      <dgm:spPr/>
      <dgm:t>
        <a:bodyPr/>
        <a:lstStyle/>
        <a:p>
          <a:endParaRPr lang="ru-RU"/>
        </a:p>
      </dgm:t>
    </dgm:pt>
    <dgm:pt modelId="{5AE09D4D-A66D-43F3-B3A0-BF0C717105AB}" type="parTrans" cxnId="{96790AA9-7D53-4B14-A993-76638A026506}">
      <dgm:prSet/>
      <dgm:spPr/>
    </dgm:pt>
    <dgm:pt modelId="{86FF42BE-5649-4122-B593-A77FD6386EF7}" type="sibTrans" cxnId="{96790AA9-7D53-4B14-A993-76638A026506}">
      <dgm:prSet/>
      <dgm:spPr/>
    </dgm:pt>
    <dgm:pt modelId="{CA417955-B856-4599-BE01-0109AC17E1EF}">
      <dgm:prSet/>
      <dgm:spPr/>
      <dgm:t>
        <a:bodyPr/>
        <a:lstStyle/>
        <a:p>
          <a:endParaRPr lang="ru-RU"/>
        </a:p>
      </dgm:t>
    </dgm:pt>
    <dgm:pt modelId="{2FEF290E-5A6A-4EA7-8ADB-2F323D860732}" type="parTrans" cxnId="{82B25048-0C99-487A-83D2-2BCDE0BDDAD5}">
      <dgm:prSet/>
      <dgm:spPr/>
    </dgm:pt>
    <dgm:pt modelId="{87FD00D5-BB7C-40CF-BFF7-EE9BCE169CDE}" type="sibTrans" cxnId="{82B25048-0C99-487A-83D2-2BCDE0BDDAD5}">
      <dgm:prSet/>
      <dgm:spPr/>
    </dgm:pt>
    <dgm:pt modelId="{4F913542-03D8-43AB-ABF5-F98B6A7D95E7}">
      <dgm:prSet custT="1"/>
      <dgm:spPr/>
      <dgm:t>
        <a:bodyPr/>
        <a:lstStyle/>
        <a:p>
          <a:r>
            <a:rPr lang="ru-RU" sz="2800" b="1" dirty="0" smtClean="0"/>
            <a:t>Решение задачи</a:t>
          </a:r>
          <a:endParaRPr lang="ru-RU" sz="2800" b="1" dirty="0"/>
        </a:p>
      </dgm:t>
    </dgm:pt>
    <dgm:pt modelId="{8B30DF48-77CD-4557-9E9B-3D2233BCDBC9}" type="parTrans" cxnId="{F7926D45-3522-43C7-9AA2-12B751E92C73}">
      <dgm:prSet/>
      <dgm:spPr/>
    </dgm:pt>
    <dgm:pt modelId="{80330C50-A385-4F20-9421-96576DB74D8E}" type="sibTrans" cxnId="{F7926D45-3522-43C7-9AA2-12B751E92C73}">
      <dgm:prSet/>
      <dgm:spPr/>
    </dgm:pt>
    <dgm:pt modelId="{A283978C-7BFE-4554-AF52-8CAD7A7514CD}">
      <dgm:prSet custT="1"/>
      <dgm:spPr/>
      <dgm:t>
        <a:bodyPr/>
        <a:lstStyle/>
        <a:p>
          <a:r>
            <a:rPr lang="ru-RU" sz="2800" b="1" dirty="0" smtClean="0"/>
            <a:t>Рефлексивно-оценочные действия</a:t>
          </a:r>
          <a:endParaRPr lang="ru-RU" sz="2800" b="1" dirty="0"/>
        </a:p>
      </dgm:t>
    </dgm:pt>
    <dgm:pt modelId="{4CF2E03F-47A0-4816-B399-E45A64262E2E}" type="parTrans" cxnId="{E4768D47-ED4D-45E9-B90E-99C191BB8A82}">
      <dgm:prSet/>
      <dgm:spPr/>
    </dgm:pt>
    <dgm:pt modelId="{7E4B8E90-3FBB-4430-86CA-38DDD3355133}" type="sibTrans" cxnId="{E4768D47-ED4D-45E9-B90E-99C191BB8A82}">
      <dgm:prSet/>
      <dgm:spPr/>
    </dgm:pt>
    <dgm:pt modelId="{00001E6E-85A8-40B7-8FE3-AB819EF7FA55}">
      <dgm:prSet phldrT="[Текст]" phldr="1"/>
      <dgm:spPr/>
      <dgm:t>
        <a:bodyPr/>
        <a:lstStyle/>
        <a:p>
          <a:endParaRPr lang="ru-RU" dirty="0"/>
        </a:p>
      </dgm:t>
    </dgm:pt>
    <dgm:pt modelId="{81E7126A-5D22-4254-AF38-CA3944DDA4C2}" type="sibTrans" cxnId="{E8056295-1C96-453F-97C5-DE7C4AE116F4}">
      <dgm:prSet/>
      <dgm:spPr/>
      <dgm:t>
        <a:bodyPr/>
        <a:lstStyle/>
        <a:p>
          <a:endParaRPr lang="ru-RU"/>
        </a:p>
      </dgm:t>
    </dgm:pt>
    <dgm:pt modelId="{67E62753-62DB-4C10-9F41-AFA9FA4457CD}" type="parTrans" cxnId="{E8056295-1C96-453F-97C5-DE7C4AE116F4}">
      <dgm:prSet/>
      <dgm:spPr/>
      <dgm:t>
        <a:bodyPr/>
        <a:lstStyle/>
        <a:p>
          <a:endParaRPr lang="ru-RU"/>
        </a:p>
      </dgm:t>
    </dgm:pt>
    <dgm:pt modelId="{7CAF6FF8-270B-4130-A3E9-E6B2913C924A}" type="pres">
      <dgm:prSet presAssocID="{C727D493-41AD-4586-9AC5-35A221F8F7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83A74-3828-4EC4-B9B9-415C6BD10E91}" type="pres">
      <dgm:prSet presAssocID="{00001E6E-85A8-40B7-8FE3-AB819EF7FA55}" presName="composite" presStyleCnt="0"/>
      <dgm:spPr/>
    </dgm:pt>
    <dgm:pt modelId="{B3ABF63B-7C32-4600-B054-6FE17906AF4C}" type="pres">
      <dgm:prSet presAssocID="{00001E6E-85A8-40B7-8FE3-AB819EF7FA5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77098-0FDA-40FD-BBFE-A0347BF3EE4C}" type="pres">
      <dgm:prSet presAssocID="{00001E6E-85A8-40B7-8FE3-AB819EF7FA5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DA702-D235-4527-918C-1621F3734C0A}" type="pres">
      <dgm:prSet presAssocID="{81E7126A-5D22-4254-AF38-CA3944DDA4C2}" presName="sp" presStyleCnt="0"/>
      <dgm:spPr/>
    </dgm:pt>
    <dgm:pt modelId="{C41A94CC-E376-418C-8D8F-D433F9DC392E}" type="pres">
      <dgm:prSet presAssocID="{EDAE1930-7635-482D-A35E-B827F6AAF929}" presName="composite" presStyleCnt="0"/>
      <dgm:spPr/>
    </dgm:pt>
    <dgm:pt modelId="{EA070497-E826-42E6-B876-1B44E19B57C5}" type="pres">
      <dgm:prSet presAssocID="{EDAE1930-7635-482D-A35E-B827F6AAF92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112E32-CE99-40E5-ADE0-4FB9174A4A99}" type="pres">
      <dgm:prSet presAssocID="{EDAE1930-7635-482D-A35E-B827F6AAF92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7F465-D15A-4C61-8864-48154CB25F87}" type="pres">
      <dgm:prSet presAssocID="{CCFCB5CD-2C5D-4D82-90FA-4B6B6C166F17}" presName="sp" presStyleCnt="0"/>
      <dgm:spPr/>
    </dgm:pt>
    <dgm:pt modelId="{5A4B2F52-5D55-44FF-8673-03625F378A61}" type="pres">
      <dgm:prSet presAssocID="{565DCF96-CD2A-4C74-A812-F3286F394C5F}" presName="composite" presStyleCnt="0"/>
      <dgm:spPr/>
    </dgm:pt>
    <dgm:pt modelId="{99FBEB0E-F132-4FEB-B195-0A3341FA1C90}" type="pres">
      <dgm:prSet presAssocID="{565DCF96-CD2A-4C74-A812-F3286F394C5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3FE68-3E62-4028-825A-4C456AFAA996}" type="pres">
      <dgm:prSet presAssocID="{565DCF96-CD2A-4C74-A812-F3286F394C5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E433A-25EF-43B6-9BBF-ACCE7107571D}" type="pres">
      <dgm:prSet presAssocID="{FB121898-9B42-455D-8A4E-0FF357C4561C}" presName="sp" presStyleCnt="0"/>
      <dgm:spPr/>
    </dgm:pt>
    <dgm:pt modelId="{01FFD951-2E7F-4C81-B9FE-05E96D3869CA}" type="pres">
      <dgm:prSet presAssocID="{CF0889E9-37DE-444E-B5C3-5DBC2AB3D735}" presName="composite" presStyleCnt="0"/>
      <dgm:spPr/>
    </dgm:pt>
    <dgm:pt modelId="{A025C905-6143-451F-822A-EE0A0FD5D540}" type="pres">
      <dgm:prSet presAssocID="{CF0889E9-37DE-444E-B5C3-5DBC2AB3D73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AAE79-8116-4A27-A4E4-E1DD0E7AD168}" type="pres">
      <dgm:prSet presAssocID="{CF0889E9-37DE-444E-B5C3-5DBC2AB3D73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11BBF7-6156-40B3-8383-9A02CEFFB51A}" type="pres">
      <dgm:prSet presAssocID="{86FF42BE-5649-4122-B593-A77FD6386EF7}" presName="sp" presStyleCnt="0"/>
      <dgm:spPr/>
    </dgm:pt>
    <dgm:pt modelId="{40160BC4-5758-40F4-81B2-975A1C073FE5}" type="pres">
      <dgm:prSet presAssocID="{CA417955-B856-4599-BE01-0109AC17E1EF}" presName="composite" presStyleCnt="0"/>
      <dgm:spPr/>
    </dgm:pt>
    <dgm:pt modelId="{AC2857EB-10D6-4ADA-898F-EE250AA8C9D3}" type="pres">
      <dgm:prSet presAssocID="{CA417955-B856-4599-BE01-0109AC17E1E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01F97-E0EF-4B66-8428-807151E828BD}" type="pres">
      <dgm:prSet presAssocID="{CA417955-B856-4599-BE01-0109AC17E1E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EA7F34-8BC6-435F-9892-4CD8215275B3}" srcId="{C727D493-41AD-4586-9AC5-35A221F8F730}" destId="{565DCF96-CD2A-4C74-A812-F3286F394C5F}" srcOrd="2" destOrd="0" parTransId="{806EE4E4-2B88-40CF-92D1-C76E7C0A89C1}" sibTransId="{FB121898-9B42-455D-8A4E-0FF357C4561C}"/>
    <dgm:cxn modelId="{5B720C02-F0C8-4584-951C-F9CB5E588B8D}" type="presOf" srcId="{00001E6E-85A8-40B7-8FE3-AB819EF7FA55}" destId="{B3ABF63B-7C32-4600-B054-6FE17906AF4C}" srcOrd="0" destOrd="0" presId="urn:microsoft.com/office/officeart/2005/8/layout/chevron2"/>
    <dgm:cxn modelId="{F7926D45-3522-43C7-9AA2-12B751E92C73}" srcId="{CF0889E9-37DE-444E-B5C3-5DBC2AB3D735}" destId="{4F913542-03D8-43AB-ABF5-F98B6A7D95E7}" srcOrd="0" destOrd="0" parTransId="{8B30DF48-77CD-4557-9E9B-3D2233BCDBC9}" sibTransId="{80330C50-A385-4F20-9421-96576DB74D8E}"/>
    <dgm:cxn modelId="{E8056295-1C96-453F-97C5-DE7C4AE116F4}" srcId="{C727D493-41AD-4586-9AC5-35A221F8F730}" destId="{00001E6E-85A8-40B7-8FE3-AB819EF7FA55}" srcOrd="0" destOrd="0" parTransId="{67E62753-62DB-4C10-9F41-AFA9FA4457CD}" sibTransId="{81E7126A-5D22-4254-AF38-CA3944DDA4C2}"/>
    <dgm:cxn modelId="{C4541802-0B2B-4274-B175-85AF37B78257}" srcId="{C727D493-41AD-4586-9AC5-35A221F8F730}" destId="{EDAE1930-7635-482D-A35E-B827F6AAF929}" srcOrd="1" destOrd="0" parTransId="{4F5B28F6-227E-46A2-855B-487AFDEF68EC}" sibTransId="{CCFCB5CD-2C5D-4D82-90FA-4B6B6C166F17}"/>
    <dgm:cxn modelId="{27FD8202-348F-4B07-ABAE-B210F3B49D56}" srcId="{00001E6E-85A8-40B7-8FE3-AB819EF7FA55}" destId="{B0AE52CB-FB86-4A12-8892-BE3B6422DE45}" srcOrd="0" destOrd="0" parTransId="{58D041EA-9225-448F-A4E7-8A660F58765C}" sibTransId="{03AF788D-588D-4574-94E0-A6EDDD6FDFC2}"/>
    <dgm:cxn modelId="{82B25048-0C99-487A-83D2-2BCDE0BDDAD5}" srcId="{C727D493-41AD-4586-9AC5-35A221F8F730}" destId="{CA417955-B856-4599-BE01-0109AC17E1EF}" srcOrd="4" destOrd="0" parTransId="{2FEF290E-5A6A-4EA7-8ADB-2F323D860732}" sibTransId="{87FD00D5-BB7C-40CF-BFF7-EE9BCE169CDE}"/>
    <dgm:cxn modelId="{7B35DA42-DFCB-4755-8639-52C6177DD556}" type="presOf" srcId="{C727D493-41AD-4586-9AC5-35A221F8F730}" destId="{7CAF6FF8-270B-4130-A3E9-E6B2913C924A}" srcOrd="0" destOrd="0" presId="urn:microsoft.com/office/officeart/2005/8/layout/chevron2"/>
    <dgm:cxn modelId="{C1F41B54-BA26-44E0-9E6F-9C8B47D4BE02}" type="presOf" srcId="{CF0889E9-37DE-444E-B5C3-5DBC2AB3D735}" destId="{A025C905-6143-451F-822A-EE0A0FD5D540}" srcOrd="0" destOrd="0" presId="urn:microsoft.com/office/officeart/2005/8/layout/chevron2"/>
    <dgm:cxn modelId="{3AFF5E2A-FA21-4940-9610-9A6F1EA9FE51}" type="presOf" srcId="{60B14E3C-7498-4AFF-9503-8C20806A89A7}" destId="{96112E32-CE99-40E5-ADE0-4FB9174A4A99}" srcOrd="0" destOrd="0" presId="urn:microsoft.com/office/officeart/2005/8/layout/chevron2"/>
    <dgm:cxn modelId="{A7DBC20D-D1C5-4042-ABD2-C4E2C06F9010}" type="presOf" srcId="{B0AE52CB-FB86-4A12-8892-BE3B6422DE45}" destId="{75F77098-0FDA-40FD-BBFE-A0347BF3EE4C}" srcOrd="0" destOrd="0" presId="urn:microsoft.com/office/officeart/2005/8/layout/chevron2"/>
    <dgm:cxn modelId="{E4768D47-ED4D-45E9-B90E-99C191BB8A82}" srcId="{CA417955-B856-4599-BE01-0109AC17E1EF}" destId="{A283978C-7BFE-4554-AF52-8CAD7A7514CD}" srcOrd="0" destOrd="0" parTransId="{4CF2E03F-47A0-4816-B399-E45A64262E2E}" sibTransId="{7E4B8E90-3FBB-4430-86CA-38DDD3355133}"/>
    <dgm:cxn modelId="{B732356F-E73E-4E17-99FA-7494362F9617}" type="presOf" srcId="{A283978C-7BFE-4554-AF52-8CAD7A7514CD}" destId="{DCA01F97-E0EF-4B66-8428-807151E828BD}" srcOrd="0" destOrd="0" presId="urn:microsoft.com/office/officeart/2005/8/layout/chevron2"/>
    <dgm:cxn modelId="{96790AA9-7D53-4B14-A993-76638A026506}" srcId="{C727D493-41AD-4586-9AC5-35A221F8F730}" destId="{CF0889E9-37DE-444E-B5C3-5DBC2AB3D735}" srcOrd="3" destOrd="0" parTransId="{5AE09D4D-A66D-43F3-B3A0-BF0C717105AB}" sibTransId="{86FF42BE-5649-4122-B593-A77FD6386EF7}"/>
    <dgm:cxn modelId="{EC9B9CF0-0825-424A-9191-F3DE465CCF11}" type="presOf" srcId="{565DCF96-CD2A-4C74-A812-F3286F394C5F}" destId="{99FBEB0E-F132-4FEB-B195-0A3341FA1C90}" srcOrd="0" destOrd="0" presId="urn:microsoft.com/office/officeart/2005/8/layout/chevron2"/>
    <dgm:cxn modelId="{A8294B4C-6CE9-40FA-8326-CC512AEE907B}" type="presOf" srcId="{EDAE1930-7635-482D-A35E-B827F6AAF929}" destId="{EA070497-E826-42E6-B876-1B44E19B57C5}" srcOrd="0" destOrd="0" presId="urn:microsoft.com/office/officeart/2005/8/layout/chevron2"/>
    <dgm:cxn modelId="{DAD83EE0-F9B7-459C-9DB1-0C53BE986D18}" type="presOf" srcId="{625F9569-4FF2-4668-8B74-C07EEE2E96C0}" destId="{3373FE68-3E62-4028-825A-4C456AFAA996}" srcOrd="0" destOrd="0" presId="urn:microsoft.com/office/officeart/2005/8/layout/chevron2"/>
    <dgm:cxn modelId="{C4B2C830-B4F0-45F5-B8B1-D446685B7C7F}" srcId="{EDAE1930-7635-482D-A35E-B827F6AAF929}" destId="{60B14E3C-7498-4AFF-9503-8C20806A89A7}" srcOrd="0" destOrd="0" parTransId="{95555A0B-8E83-491B-81CD-075EEF576E66}" sibTransId="{13E6053A-F92B-48D2-BA45-68F6029C7515}"/>
    <dgm:cxn modelId="{14918D1F-1CEC-4D42-BA8E-33DF5924AC4C}" type="presOf" srcId="{4F913542-03D8-43AB-ABF5-F98B6A7D95E7}" destId="{6AEAAE79-8116-4A27-A4E4-E1DD0E7AD168}" srcOrd="0" destOrd="0" presId="urn:microsoft.com/office/officeart/2005/8/layout/chevron2"/>
    <dgm:cxn modelId="{D3A434BC-524C-4CDE-BEDF-841E1BB64D56}" srcId="{565DCF96-CD2A-4C74-A812-F3286F394C5F}" destId="{625F9569-4FF2-4668-8B74-C07EEE2E96C0}" srcOrd="0" destOrd="0" parTransId="{E7243401-0547-4B54-A294-E934688851CE}" sibTransId="{CFE73E93-2DBB-45AD-BAD2-7F5837C842B4}"/>
    <dgm:cxn modelId="{9A644F80-3AAF-4710-97C8-34E3287B1AF4}" type="presOf" srcId="{CA417955-B856-4599-BE01-0109AC17E1EF}" destId="{AC2857EB-10D6-4ADA-898F-EE250AA8C9D3}" srcOrd="0" destOrd="0" presId="urn:microsoft.com/office/officeart/2005/8/layout/chevron2"/>
    <dgm:cxn modelId="{EF1E497B-CF89-42D6-9B8A-BDA4C53A5E07}" type="presParOf" srcId="{7CAF6FF8-270B-4130-A3E9-E6B2913C924A}" destId="{EC583A74-3828-4EC4-B9B9-415C6BD10E91}" srcOrd="0" destOrd="0" presId="urn:microsoft.com/office/officeart/2005/8/layout/chevron2"/>
    <dgm:cxn modelId="{C96776A0-02E9-4D05-8AD9-9617681FA6D8}" type="presParOf" srcId="{EC583A74-3828-4EC4-B9B9-415C6BD10E91}" destId="{B3ABF63B-7C32-4600-B054-6FE17906AF4C}" srcOrd="0" destOrd="0" presId="urn:microsoft.com/office/officeart/2005/8/layout/chevron2"/>
    <dgm:cxn modelId="{F179CE24-9AA1-4F58-A383-074EA74D755B}" type="presParOf" srcId="{EC583A74-3828-4EC4-B9B9-415C6BD10E91}" destId="{75F77098-0FDA-40FD-BBFE-A0347BF3EE4C}" srcOrd="1" destOrd="0" presId="urn:microsoft.com/office/officeart/2005/8/layout/chevron2"/>
    <dgm:cxn modelId="{F1223D14-1823-4859-B857-5B12A3790A36}" type="presParOf" srcId="{7CAF6FF8-270B-4130-A3E9-E6B2913C924A}" destId="{E08DA702-D235-4527-918C-1621F3734C0A}" srcOrd="1" destOrd="0" presId="urn:microsoft.com/office/officeart/2005/8/layout/chevron2"/>
    <dgm:cxn modelId="{6DAA5B97-218A-4018-86FE-88F2721F55DA}" type="presParOf" srcId="{7CAF6FF8-270B-4130-A3E9-E6B2913C924A}" destId="{C41A94CC-E376-418C-8D8F-D433F9DC392E}" srcOrd="2" destOrd="0" presId="urn:microsoft.com/office/officeart/2005/8/layout/chevron2"/>
    <dgm:cxn modelId="{17E3C655-9EF2-4212-97F0-0898CC2C0F6D}" type="presParOf" srcId="{C41A94CC-E376-418C-8D8F-D433F9DC392E}" destId="{EA070497-E826-42E6-B876-1B44E19B57C5}" srcOrd="0" destOrd="0" presId="urn:microsoft.com/office/officeart/2005/8/layout/chevron2"/>
    <dgm:cxn modelId="{3C64F428-1099-4ED8-9B59-B7D9105B67A5}" type="presParOf" srcId="{C41A94CC-E376-418C-8D8F-D433F9DC392E}" destId="{96112E32-CE99-40E5-ADE0-4FB9174A4A99}" srcOrd="1" destOrd="0" presId="urn:microsoft.com/office/officeart/2005/8/layout/chevron2"/>
    <dgm:cxn modelId="{E6DCDFFB-5EA9-4B97-B03F-8A8C2B48201E}" type="presParOf" srcId="{7CAF6FF8-270B-4130-A3E9-E6B2913C924A}" destId="{2AF7F465-D15A-4C61-8864-48154CB25F87}" srcOrd="3" destOrd="0" presId="urn:microsoft.com/office/officeart/2005/8/layout/chevron2"/>
    <dgm:cxn modelId="{F9CB69C4-9911-403D-8406-1DD2CB8F5EC4}" type="presParOf" srcId="{7CAF6FF8-270B-4130-A3E9-E6B2913C924A}" destId="{5A4B2F52-5D55-44FF-8673-03625F378A61}" srcOrd="4" destOrd="0" presId="urn:microsoft.com/office/officeart/2005/8/layout/chevron2"/>
    <dgm:cxn modelId="{6B6D3829-5FB3-4423-ACE7-EE38E93CC283}" type="presParOf" srcId="{5A4B2F52-5D55-44FF-8673-03625F378A61}" destId="{99FBEB0E-F132-4FEB-B195-0A3341FA1C90}" srcOrd="0" destOrd="0" presId="urn:microsoft.com/office/officeart/2005/8/layout/chevron2"/>
    <dgm:cxn modelId="{D5FB688F-E96A-45DF-83C4-63934A9BD7C2}" type="presParOf" srcId="{5A4B2F52-5D55-44FF-8673-03625F378A61}" destId="{3373FE68-3E62-4028-825A-4C456AFAA996}" srcOrd="1" destOrd="0" presId="urn:microsoft.com/office/officeart/2005/8/layout/chevron2"/>
    <dgm:cxn modelId="{3046199D-8562-4445-9235-51320B2B5523}" type="presParOf" srcId="{7CAF6FF8-270B-4130-A3E9-E6B2913C924A}" destId="{F36E433A-25EF-43B6-9BBF-ACCE7107571D}" srcOrd="5" destOrd="0" presId="urn:microsoft.com/office/officeart/2005/8/layout/chevron2"/>
    <dgm:cxn modelId="{AEF8F917-1A3D-4FC6-81C0-3F61B0148FF6}" type="presParOf" srcId="{7CAF6FF8-270B-4130-A3E9-E6B2913C924A}" destId="{01FFD951-2E7F-4C81-B9FE-05E96D3869CA}" srcOrd="6" destOrd="0" presId="urn:microsoft.com/office/officeart/2005/8/layout/chevron2"/>
    <dgm:cxn modelId="{441DFB70-7CAE-4501-91FF-378645DE7001}" type="presParOf" srcId="{01FFD951-2E7F-4C81-B9FE-05E96D3869CA}" destId="{A025C905-6143-451F-822A-EE0A0FD5D540}" srcOrd="0" destOrd="0" presId="urn:microsoft.com/office/officeart/2005/8/layout/chevron2"/>
    <dgm:cxn modelId="{DE6C6C94-9E9F-42CC-9C52-A7F0BCC2058B}" type="presParOf" srcId="{01FFD951-2E7F-4C81-B9FE-05E96D3869CA}" destId="{6AEAAE79-8116-4A27-A4E4-E1DD0E7AD168}" srcOrd="1" destOrd="0" presId="urn:microsoft.com/office/officeart/2005/8/layout/chevron2"/>
    <dgm:cxn modelId="{8CF2996D-C54B-4444-A1B2-72CBE9A14958}" type="presParOf" srcId="{7CAF6FF8-270B-4130-A3E9-E6B2913C924A}" destId="{7111BBF7-6156-40B3-8383-9A02CEFFB51A}" srcOrd="7" destOrd="0" presId="urn:microsoft.com/office/officeart/2005/8/layout/chevron2"/>
    <dgm:cxn modelId="{8B2E7DB8-21AF-4808-A0CE-FF3116FFFABB}" type="presParOf" srcId="{7CAF6FF8-270B-4130-A3E9-E6B2913C924A}" destId="{40160BC4-5758-40F4-81B2-975A1C073FE5}" srcOrd="8" destOrd="0" presId="urn:microsoft.com/office/officeart/2005/8/layout/chevron2"/>
    <dgm:cxn modelId="{0F878F36-4A72-472E-A254-6CBAF70B7020}" type="presParOf" srcId="{40160BC4-5758-40F4-81B2-975A1C073FE5}" destId="{AC2857EB-10D6-4ADA-898F-EE250AA8C9D3}" srcOrd="0" destOrd="0" presId="urn:microsoft.com/office/officeart/2005/8/layout/chevron2"/>
    <dgm:cxn modelId="{EBA03D43-3D57-4D73-BEAD-2A984903D3D1}" type="presParOf" srcId="{40160BC4-5758-40F4-81B2-975A1C073FE5}" destId="{DCA01F97-E0EF-4B66-8428-807151E828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FF9F4-E945-4B06-B23D-13D66EFB702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BCF3F7-12BC-4C81-B35F-5FF1F4F000A2}">
      <dgm:prSet phldrT="[Текст]"/>
      <dgm:spPr/>
      <dgm:t>
        <a:bodyPr/>
        <a:lstStyle/>
        <a:p>
          <a:r>
            <a:rPr lang="ru-RU" dirty="0" smtClean="0"/>
            <a:t>Основной результат СДП</a:t>
          </a:r>
          <a:endParaRPr lang="ru-RU" dirty="0"/>
        </a:p>
      </dgm:t>
    </dgm:pt>
    <dgm:pt modelId="{4B59DB96-3CF0-47F6-A018-2E22EB476ED4}" type="parTrans" cxnId="{49161D43-C4D7-4951-BAB9-E930E85B1AFD}">
      <dgm:prSet/>
      <dgm:spPr/>
      <dgm:t>
        <a:bodyPr/>
        <a:lstStyle/>
        <a:p>
          <a:endParaRPr lang="ru-RU"/>
        </a:p>
      </dgm:t>
    </dgm:pt>
    <dgm:pt modelId="{54A89667-423E-4A57-88BB-DC0252DB32B2}" type="sibTrans" cxnId="{49161D43-C4D7-4951-BAB9-E930E85B1AFD}">
      <dgm:prSet/>
      <dgm:spPr/>
      <dgm:t>
        <a:bodyPr/>
        <a:lstStyle/>
        <a:p>
          <a:endParaRPr lang="ru-RU"/>
        </a:p>
      </dgm:t>
    </dgm:pt>
    <dgm:pt modelId="{D20F99A7-2448-4099-BC0B-C4C1C84D56A2}">
      <dgm:prSet phldrT="[Текст]"/>
      <dgm:spPr/>
      <dgm:t>
        <a:bodyPr/>
        <a:lstStyle/>
        <a:p>
          <a:r>
            <a:rPr lang="ru-RU" b="1" dirty="0" smtClean="0"/>
            <a:t>Развитие личности ребенка на основе УУД</a:t>
          </a:r>
          <a:endParaRPr lang="ru-RU" b="1" dirty="0"/>
        </a:p>
      </dgm:t>
    </dgm:pt>
    <dgm:pt modelId="{79A8F018-18E7-4D5F-BB3B-B0B60B25878D}" type="parTrans" cxnId="{78B5BC40-1948-43A9-9795-9F0A50826E9D}">
      <dgm:prSet/>
      <dgm:spPr/>
      <dgm:t>
        <a:bodyPr/>
        <a:lstStyle/>
        <a:p>
          <a:endParaRPr lang="ru-RU"/>
        </a:p>
      </dgm:t>
    </dgm:pt>
    <dgm:pt modelId="{D57391C4-C046-40DE-A167-A302B091CF13}" type="sibTrans" cxnId="{78B5BC40-1948-43A9-9795-9F0A50826E9D}">
      <dgm:prSet/>
      <dgm:spPr/>
      <dgm:t>
        <a:bodyPr/>
        <a:lstStyle/>
        <a:p>
          <a:endParaRPr lang="ru-RU"/>
        </a:p>
      </dgm:t>
    </dgm:pt>
    <dgm:pt modelId="{DF5D268E-A626-4A69-A4CA-342994F627DA}">
      <dgm:prSet phldrT="[Текст]"/>
      <dgm:spPr/>
      <dgm:t>
        <a:bodyPr/>
        <a:lstStyle/>
        <a:p>
          <a:r>
            <a:rPr lang="ru-RU" dirty="0" smtClean="0"/>
            <a:t>Основная педагогическая задача</a:t>
          </a:r>
          <a:endParaRPr lang="ru-RU" dirty="0"/>
        </a:p>
      </dgm:t>
    </dgm:pt>
    <dgm:pt modelId="{5892FA6E-4382-4E9B-80E3-173084378085}" type="parTrans" cxnId="{72C0850E-5DD8-40B7-B6C3-56DA036F27F6}">
      <dgm:prSet/>
      <dgm:spPr/>
      <dgm:t>
        <a:bodyPr/>
        <a:lstStyle/>
        <a:p>
          <a:endParaRPr lang="ru-RU"/>
        </a:p>
      </dgm:t>
    </dgm:pt>
    <dgm:pt modelId="{158CF224-D632-41FF-A443-8DBEBB2E0B7B}" type="sibTrans" cxnId="{72C0850E-5DD8-40B7-B6C3-56DA036F27F6}">
      <dgm:prSet/>
      <dgm:spPr/>
      <dgm:t>
        <a:bodyPr/>
        <a:lstStyle/>
        <a:p>
          <a:endParaRPr lang="ru-RU"/>
        </a:p>
      </dgm:t>
    </dgm:pt>
    <dgm:pt modelId="{CAE4B7A4-268E-42EE-9E50-D8D6E7C08F7D}">
      <dgm:prSet phldrT="[Текст]"/>
      <dgm:spPr/>
      <dgm:t>
        <a:bodyPr/>
        <a:lstStyle/>
        <a:p>
          <a:r>
            <a:rPr lang="ru-RU" dirty="0" smtClean="0"/>
            <a:t>Основная форма организации</a:t>
          </a:r>
          <a:endParaRPr lang="ru-RU" dirty="0"/>
        </a:p>
      </dgm:t>
    </dgm:pt>
    <dgm:pt modelId="{B32C5D04-115B-429D-8418-641917B7AA8C}" type="parTrans" cxnId="{AFD44501-D42F-43D4-9483-8E0526EDED8B}">
      <dgm:prSet/>
      <dgm:spPr/>
      <dgm:t>
        <a:bodyPr/>
        <a:lstStyle/>
        <a:p>
          <a:endParaRPr lang="ru-RU"/>
        </a:p>
      </dgm:t>
    </dgm:pt>
    <dgm:pt modelId="{F9B7AEA2-3224-475D-AE26-AF7743C77C17}" type="sibTrans" cxnId="{AFD44501-D42F-43D4-9483-8E0526EDED8B}">
      <dgm:prSet/>
      <dgm:spPr/>
      <dgm:t>
        <a:bodyPr/>
        <a:lstStyle/>
        <a:p>
          <a:endParaRPr lang="ru-RU"/>
        </a:p>
      </dgm:t>
    </dgm:pt>
    <dgm:pt modelId="{D20BB764-11C1-476E-A4C2-AFCDDDD09995}">
      <dgm:prSet phldrT="[Текст]"/>
      <dgm:spPr/>
      <dgm:t>
        <a:bodyPr/>
        <a:lstStyle/>
        <a:p>
          <a:r>
            <a:rPr lang="ru-RU" b="1" dirty="0" smtClean="0"/>
            <a:t>Урок</a:t>
          </a:r>
          <a:endParaRPr lang="ru-RU" b="1" dirty="0"/>
        </a:p>
      </dgm:t>
    </dgm:pt>
    <dgm:pt modelId="{7D6FA514-B163-4BB4-A189-897DFB372B34}" type="parTrans" cxnId="{985C954E-C051-4524-AF77-DD394ACABA47}">
      <dgm:prSet/>
      <dgm:spPr/>
      <dgm:t>
        <a:bodyPr/>
        <a:lstStyle/>
        <a:p>
          <a:endParaRPr lang="ru-RU"/>
        </a:p>
      </dgm:t>
    </dgm:pt>
    <dgm:pt modelId="{96CB8EB9-300A-42B7-9216-662A195149EB}" type="sibTrans" cxnId="{985C954E-C051-4524-AF77-DD394ACABA47}">
      <dgm:prSet/>
      <dgm:spPr/>
      <dgm:t>
        <a:bodyPr/>
        <a:lstStyle/>
        <a:p>
          <a:endParaRPr lang="ru-RU"/>
        </a:p>
      </dgm:t>
    </dgm:pt>
    <dgm:pt modelId="{5C2D7513-3F28-45DD-A73F-9065D247A050}">
      <dgm:prSet phldrT="[Текст]"/>
      <dgm:spPr/>
      <dgm:t>
        <a:bodyPr/>
        <a:lstStyle/>
        <a:p>
          <a:r>
            <a:rPr lang="ru-RU" b="1" dirty="0" smtClean="0"/>
            <a:t>Создание и организация условий, инициирующих детское действие</a:t>
          </a:r>
          <a:endParaRPr lang="ru-RU" b="1" dirty="0"/>
        </a:p>
      </dgm:t>
    </dgm:pt>
    <dgm:pt modelId="{1AD6E0B7-4F9B-40EB-9067-B2D7F0FB7701}" type="sibTrans" cxnId="{635C5A61-2BBF-411E-97AD-B1293A2D53B8}">
      <dgm:prSet/>
      <dgm:spPr/>
      <dgm:t>
        <a:bodyPr/>
        <a:lstStyle/>
        <a:p>
          <a:endParaRPr lang="ru-RU"/>
        </a:p>
      </dgm:t>
    </dgm:pt>
    <dgm:pt modelId="{1FA6E461-D9FE-4196-BD21-043DE38A22AF}" type="parTrans" cxnId="{635C5A61-2BBF-411E-97AD-B1293A2D53B8}">
      <dgm:prSet/>
      <dgm:spPr/>
      <dgm:t>
        <a:bodyPr/>
        <a:lstStyle/>
        <a:p>
          <a:endParaRPr lang="ru-RU"/>
        </a:p>
      </dgm:t>
    </dgm:pt>
    <dgm:pt modelId="{93DA7ABD-4A12-457E-A477-3DF3DA1960CC}" type="pres">
      <dgm:prSet presAssocID="{3E4FF9F4-E945-4B06-B23D-13D66EFB702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FF4F00-FA1F-4BC3-8CF1-0E968A32836C}" type="pres">
      <dgm:prSet presAssocID="{1FBCF3F7-12BC-4C81-B35F-5FF1F4F000A2}" presName="linNode" presStyleCnt="0"/>
      <dgm:spPr/>
    </dgm:pt>
    <dgm:pt modelId="{1BCC9149-5D22-421A-A974-248A46E58819}" type="pres">
      <dgm:prSet presAssocID="{1FBCF3F7-12BC-4C81-B35F-5FF1F4F000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EF9B4-0219-4A7C-A445-A210D0E37B28}" type="pres">
      <dgm:prSet presAssocID="{1FBCF3F7-12BC-4C81-B35F-5FF1F4F000A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70F014-BC7D-47C3-8E52-488FBFC6D7C7}" type="pres">
      <dgm:prSet presAssocID="{54A89667-423E-4A57-88BB-DC0252DB32B2}" presName="sp" presStyleCnt="0"/>
      <dgm:spPr/>
    </dgm:pt>
    <dgm:pt modelId="{5E157D09-8642-415F-8ACB-E6356AB01FC9}" type="pres">
      <dgm:prSet presAssocID="{DF5D268E-A626-4A69-A4CA-342994F627DA}" presName="linNode" presStyleCnt="0"/>
      <dgm:spPr/>
    </dgm:pt>
    <dgm:pt modelId="{DB34A9E2-0E1C-4FCE-921A-18E8DFF3DE3B}" type="pres">
      <dgm:prSet presAssocID="{DF5D268E-A626-4A69-A4CA-342994F627D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C2863-75BB-4A92-A1F1-26016D1DE587}" type="pres">
      <dgm:prSet presAssocID="{DF5D268E-A626-4A69-A4CA-342994F627D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AFD611-F32D-4DF2-80C5-0162CD34925B}" type="pres">
      <dgm:prSet presAssocID="{158CF224-D632-41FF-A443-8DBEBB2E0B7B}" presName="sp" presStyleCnt="0"/>
      <dgm:spPr/>
    </dgm:pt>
    <dgm:pt modelId="{A298ACA8-BA83-4DC9-A762-D49CB6DC1E00}" type="pres">
      <dgm:prSet presAssocID="{CAE4B7A4-268E-42EE-9E50-D8D6E7C08F7D}" presName="linNode" presStyleCnt="0"/>
      <dgm:spPr/>
    </dgm:pt>
    <dgm:pt modelId="{723FD864-AABE-46CF-9089-453EC621A332}" type="pres">
      <dgm:prSet presAssocID="{CAE4B7A4-268E-42EE-9E50-D8D6E7C08F7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1205A1-478C-4DBC-8BE7-1EB77AEA051A}" type="pres">
      <dgm:prSet presAssocID="{CAE4B7A4-268E-42EE-9E50-D8D6E7C08F7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7DC076-6A6A-4209-A95C-83ABCBB9B5FE}" type="presOf" srcId="{DF5D268E-A626-4A69-A4CA-342994F627DA}" destId="{DB34A9E2-0E1C-4FCE-921A-18E8DFF3DE3B}" srcOrd="0" destOrd="0" presId="urn:microsoft.com/office/officeart/2005/8/layout/vList5"/>
    <dgm:cxn modelId="{985C954E-C051-4524-AF77-DD394ACABA47}" srcId="{CAE4B7A4-268E-42EE-9E50-D8D6E7C08F7D}" destId="{D20BB764-11C1-476E-A4C2-AFCDDDD09995}" srcOrd="0" destOrd="0" parTransId="{7D6FA514-B163-4BB4-A189-897DFB372B34}" sibTransId="{96CB8EB9-300A-42B7-9216-662A195149EB}"/>
    <dgm:cxn modelId="{72C0850E-5DD8-40B7-B6C3-56DA036F27F6}" srcId="{3E4FF9F4-E945-4B06-B23D-13D66EFB702A}" destId="{DF5D268E-A626-4A69-A4CA-342994F627DA}" srcOrd="1" destOrd="0" parTransId="{5892FA6E-4382-4E9B-80E3-173084378085}" sibTransId="{158CF224-D632-41FF-A443-8DBEBB2E0B7B}"/>
    <dgm:cxn modelId="{B37E4336-E314-4D39-BC1A-60F1D9CA1FB7}" type="presOf" srcId="{D20F99A7-2448-4099-BC0B-C4C1C84D56A2}" destId="{AFDEF9B4-0219-4A7C-A445-A210D0E37B28}" srcOrd="0" destOrd="0" presId="urn:microsoft.com/office/officeart/2005/8/layout/vList5"/>
    <dgm:cxn modelId="{AFD44501-D42F-43D4-9483-8E0526EDED8B}" srcId="{3E4FF9F4-E945-4B06-B23D-13D66EFB702A}" destId="{CAE4B7A4-268E-42EE-9E50-D8D6E7C08F7D}" srcOrd="2" destOrd="0" parTransId="{B32C5D04-115B-429D-8418-641917B7AA8C}" sibTransId="{F9B7AEA2-3224-475D-AE26-AF7743C77C17}"/>
    <dgm:cxn modelId="{5FE187A3-AEAF-4875-9BB6-CE6DC823460E}" type="presOf" srcId="{1FBCF3F7-12BC-4C81-B35F-5FF1F4F000A2}" destId="{1BCC9149-5D22-421A-A974-248A46E58819}" srcOrd="0" destOrd="0" presId="urn:microsoft.com/office/officeart/2005/8/layout/vList5"/>
    <dgm:cxn modelId="{78B5BC40-1948-43A9-9795-9F0A50826E9D}" srcId="{1FBCF3F7-12BC-4C81-B35F-5FF1F4F000A2}" destId="{D20F99A7-2448-4099-BC0B-C4C1C84D56A2}" srcOrd="0" destOrd="0" parTransId="{79A8F018-18E7-4D5F-BB3B-B0B60B25878D}" sibTransId="{D57391C4-C046-40DE-A167-A302B091CF13}"/>
    <dgm:cxn modelId="{635C5A61-2BBF-411E-97AD-B1293A2D53B8}" srcId="{DF5D268E-A626-4A69-A4CA-342994F627DA}" destId="{5C2D7513-3F28-45DD-A73F-9065D247A050}" srcOrd="0" destOrd="0" parTransId="{1FA6E461-D9FE-4196-BD21-043DE38A22AF}" sibTransId="{1AD6E0B7-4F9B-40EB-9067-B2D7F0FB7701}"/>
    <dgm:cxn modelId="{185F2451-D68A-4327-85C9-547A85E4640A}" type="presOf" srcId="{CAE4B7A4-268E-42EE-9E50-D8D6E7C08F7D}" destId="{723FD864-AABE-46CF-9089-453EC621A332}" srcOrd="0" destOrd="0" presId="urn:microsoft.com/office/officeart/2005/8/layout/vList5"/>
    <dgm:cxn modelId="{DDC0DE5C-DA6B-4BA3-BF4E-20ED6CE48EE7}" type="presOf" srcId="{5C2D7513-3F28-45DD-A73F-9065D247A050}" destId="{54CC2863-75BB-4A92-A1F1-26016D1DE587}" srcOrd="0" destOrd="0" presId="urn:microsoft.com/office/officeart/2005/8/layout/vList5"/>
    <dgm:cxn modelId="{49161D43-C4D7-4951-BAB9-E930E85B1AFD}" srcId="{3E4FF9F4-E945-4B06-B23D-13D66EFB702A}" destId="{1FBCF3F7-12BC-4C81-B35F-5FF1F4F000A2}" srcOrd="0" destOrd="0" parTransId="{4B59DB96-3CF0-47F6-A018-2E22EB476ED4}" sibTransId="{54A89667-423E-4A57-88BB-DC0252DB32B2}"/>
    <dgm:cxn modelId="{72E2D87A-659C-4573-874B-23C788A082B6}" type="presOf" srcId="{3E4FF9F4-E945-4B06-B23D-13D66EFB702A}" destId="{93DA7ABD-4A12-457E-A477-3DF3DA1960CC}" srcOrd="0" destOrd="0" presId="urn:microsoft.com/office/officeart/2005/8/layout/vList5"/>
    <dgm:cxn modelId="{4C4CD7C4-7AF2-4E8F-9A34-DAFD95028B92}" type="presOf" srcId="{D20BB764-11C1-476E-A4C2-AFCDDDD09995}" destId="{711205A1-478C-4DBC-8BE7-1EB77AEA051A}" srcOrd="0" destOrd="0" presId="urn:microsoft.com/office/officeart/2005/8/layout/vList5"/>
    <dgm:cxn modelId="{32725CCA-A8D5-412F-9B69-23FBC4AAB2DC}" type="presParOf" srcId="{93DA7ABD-4A12-457E-A477-3DF3DA1960CC}" destId="{3DFF4F00-FA1F-4BC3-8CF1-0E968A32836C}" srcOrd="0" destOrd="0" presId="urn:microsoft.com/office/officeart/2005/8/layout/vList5"/>
    <dgm:cxn modelId="{62814FA9-CCA2-4742-96B0-34E316FAC60E}" type="presParOf" srcId="{3DFF4F00-FA1F-4BC3-8CF1-0E968A32836C}" destId="{1BCC9149-5D22-421A-A974-248A46E58819}" srcOrd="0" destOrd="0" presId="urn:microsoft.com/office/officeart/2005/8/layout/vList5"/>
    <dgm:cxn modelId="{0BAA1AAF-23A4-443B-9A38-4DDF697BAB08}" type="presParOf" srcId="{3DFF4F00-FA1F-4BC3-8CF1-0E968A32836C}" destId="{AFDEF9B4-0219-4A7C-A445-A210D0E37B28}" srcOrd="1" destOrd="0" presId="urn:microsoft.com/office/officeart/2005/8/layout/vList5"/>
    <dgm:cxn modelId="{2D3F2495-C378-461F-8C4A-BC3ACC70ED57}" type="presParOf" srcId="{93DA7ABD-4A12-457E-A477-3DF3DA1960CC}" destId="{A170F014-BC7D-47C3-8E52-488FBFC6D7C7}" srcOrd="1" destOrd="0" presId="urn:microsoft.com/office/officeart/2005/8/layout/vList5"/>
    <dgm:cxn modelId="{BD9D5596-F292-4DDC-9A6A-C6944302F17B}" type="presParOf" srcId="{93DA7ABD-4A12-457E-A477-3DF3DA1960CC}" destId="{5E157D09-8642-415F-8ACB-E6356AB01FC9}" srcOrd="2" destOrd="0" presId="urn:microsoft.com/office/officeart/2005/8/layout/vList5"/>
    <dgm:cxn modelId="{ABE76DA2-AD68-4A74-9108-4F53A59479B6}" type="presParOf" srcId="{5E157D09-8642-415F-8ACB-E6356AB01FC9}" destId="{DB34A9E2-0E1C-4FCE-921A-18E8DFF3DE3B}" srcOrd="0" destOrd="0" presId="urn:microsoft.com/office/officeart/2005/8/layout/vList5"/>
    <dgm:cxn modelId="{AC215C9E-1A48-40B3-9B1B-E8CC3EF27255}" type="presParOf" srcId="{5E157D09-8642-415F-8ACB-E6356AB01FC9}" destId="{54CC2863-75BB-4A92-A1F1-26016D1DE587}" srcOrd="1" destOrd="0" presId="urn:microsoft.com/office/officeart/2005/8/layout/vList5"/>
    <dgm:cxn modelId="{72FE1225-A459-4DE1-92D1-26ABCA8F38E9}" type="presParOf" srcId="{93DA7ABD-4A12-457E-A477-3DF3DA1960CC}" destId="{90AFD611-F32D-4DF2-80C5-0162CD34925B}" srcOrd="3" destOrd="0" presId="urn:microsoft.com/office/officeart/2005/8/layout/vList5"/>
    <dgm:cxn modelId="{7D7CEC90-0714-471D-8EA8-77DD56AB2B95}" type="presParOf" srcId="{93DA7ABD-4A12-457E-A477-3DF3DA1960CC}" destId="{A298ACA8-BA83-4DC9-A762-D49CB6DC1E00}" srcOrd="4" destOrd="0" presId="urn:microsoft.com/office/officeart/2005/8/layout/vList5"/>
    <dgm:cxn modelId="{E761A8E8-0C51-499C-939C-FB0419E099D8}" type="presParOf" srcId="{A298ACA8-BA83-4DC9-A762-D49CB6DC1E00}" destId="{723FD864-AABE-46CF-9089-453EC621A332}" srcOrd="0" destOrd="0" presId="urn:microsoft.com/office/officeart/2005/8/layout/vList5"/>
    <dgm:cxn modelId="{97A12E0D-847C-49ED-9A0D-63A177B5FD03}" type="presParOf" srcId="{A298ACA8-BA83-4DC9-A762-D49CB6DC1E00}" destId="{711205A1-478C-4DBC-8BE7-1EB77AEA05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8E026-01F0-4EE2-BB7F-1A258DA08C19}">
      <dsp:nvSpPr>
        <dsp:cNvPr id="0" name=""/>
        <dsp:cNvSpPr/>
      </dsp:nvSpPr>
      <dsp:spPr>
        <a:xfrm>
          <a:off x="491360" y="58694"/>
          <a:ext cx="4396283" cy="360688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79747-578B-45C2-8C0A-55D17A3651E3}">
      <dsp:nvSpPr>
        <dsp:cNvPr id="0" name=""/>
        <dsp:cNvSpPr/>
      </dsp:nvSpPr>
      <dsp:spPr>
        <a:xfrm>
          <a:off x="1473690" y="374427"/>
          <a:ext cx="4852402" cy="881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Соедини изученные части</a:t>
          </a:r>
          <a:endParaRPr lang="ru-RU" sz="2800" kern="1200" dirty="0"/>
        </a:p>
      </dsp:txBody>
      <dsp:txXfrm>
        <a:off x="1516726" y="417463"/>
        <a:ext cx="4766330" cy="795533"/>
      </dsp:txXfrm>
    </dsp:sp>
    <dsp:sp modelId="{A0FCAF57-A0F8-4A2D-82D5-FB389EDE73ED}">
      <dsp:nvSpPr>
        <dsp:cNvPr id="0" name=""/>
        <dsp:cNvSpPr/>
      </dsp:nvSpPr>
      <dsp:spPr>
        <a:xfrm>
          <a:off x="997486" y="1354832"/>
          <a:ext cx="5802824" cy="881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Раздели предмет на части</a:t>
          </a:r>
          <a:endParaRPr lang="ru-RU" sz="2800" kern="1200" dirty="0"/>
        </a:p>
      </dsp:txBody>
      <dsp:txXfrm>
        <a:off x="1040522" y="1397868"/>
        <a:ext cx="5716752" cy="795533"/>
      </dsp:txXfrm>
    </dsp:sp>
    <dsp:sp modelId="{C846A000-ACD1-4021-92B2-416CFE218C23}">
      <dsp:nvSpPr>
        <dsp:cNvPr id="0" name=""/>
        <dsp:cNvSpPr/>
      </dsp:nvSpPr>
      <dsp:spPr>
        <a:xfrm>
          <a:off x="598118" y="2358040"/>
          <a:ext cx="6603545" cy="881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Изучи предмет в целом</a:t>
          </a:r>
          <a:endParaRPr lang="ru-RU" sz="2800" kern="1200" dirty="0"/>
        </a:p>
      </dsp:txBody>
      <dsp:txXfrm>
        <a:off x="641154" y="2401076"/>
        <a:ext cx="6517473" cy="7955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BF63B-7C32-4600-B054-6FE17906AF4C}">
      <dsp:nvSpPr>
        <dsp:cNvPr id="0" name=""/>
        <dsp:cNvSpPr/>
      </dsp:nvSpPr>
      <dsp:spPr>
        <a:xfrm rot="5400000">
          <a:off x="-126157" y="127607"/>
          <a:ext cx="841053" cy="588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295818"/>
        <a:ext cx="588737" cy="252316"/>
      </dsp:txXfrm>
    </dsp:sp>
    <dsp:sp modelId="{75F77098-0FDA-40FD-BBFE-A0347BF3EE4C}">
      <dsp:nvSpPr>
        <dsp:cNvPr id="0" name=""/>
        <dsp:cNvSpPr/>
      </dsp:nvSpPr>
      <dsp:spPr>
        <a:xfrm rot="5400000">
          <a:off x="3867538" y="-3277351"/>
          <a:ext cx="546684" cy="710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/>
            <a:t>Учебно-познавательные мотивы</a:t>
          </a:r>
          <a:endParaRPr lang="ru-RU" sz="2800" b="1" kern="1200" dirty="0"/>
        </a:p>
      </dsp:txBody>
      <dsp:txXfrm rot="-5400000">
        <a:off x="588737" y="28137"/>
        <a:ext cx="7077600" cy="493310"/>
      </dsp:txXfrm>
    </dsp:sp>
    <dsp:sp modelId="{EA070497-E826-42E6-B876-1B44E19B57C5}">
      <dsp:nvSpPr>
        <dsp:cNvPr id="0" name=""/>
        <dsp:cNvSpPr/>
      </dsp:nvSpPr>
      <dsp:spPr>
        <a:xfrm rot="5400000">
          <a:off x="-126157" y="847688"/>
          <a:ext cx="841053" cy="588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1015899"/>
        <a:ext cx="588737" cy="252316"/>
      </dsp:txXfrm>
    </dsp:sp>
    <dsp:sp modelId="{96112E32-CE99-40E5-ADE0-4FB9174A4A99}">
      <dsp:nvSpPr>
        <dsp:cNvPr id="0" name=""/>
        <dsp:cNvSpPr/>
      </dsp:nvSpPr>
      <dsp:spPr>
        <a:xfrm rot="5400000">
          <a:off x="3867538" y="-2557271"/>
          <a:ext cx="546684" cy="710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/>
            <a:t>Действие целеполагания</a:t>
          </a:r>
          <a:endParaRPr lang="ru-RU" sz="2800" b="1" kern="1200" dirty="0"/>
        </a:p>
      </dsp:txBody>
      <dsp:txXfrm rot="-5400000">
        <a:off x="588737" y="748217"/>
        <a:ext cx="7077600" cy="493310"/>
      </dsp:txXfrm>
    </dsp:sp>
    <dsp:sp modelId="{99FBEB0E-F132-4FEB-B195-0A3341FA1C90}">
      <dsp:nvSpPr>
        <dsp:cNvPr id="0" name=""/>
        <dsp:cNvSpPr/>
      </dsp:nvSpPr>
      <dsp:spPr>
        <a:xfrm rot="5400000">
          <a:off x="-126157" y="1567768"/>
          <a:ext cx="841053" cy="588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2" y="1735979"/>
        <a:ext cx="588737" cy="252316"/>
      </dsp:txXfrm>
    </dsp:sp>
    <dsp:sp modelId="{3373FE68-3E62-4028-825A-4C456AFAA996}">
      <dsp:nvSpPr>
        <dsp:cNvPr id="0" name=""/>
        <dsp:cNvSpPr/>
      </dsp:nvSpPr>
      <dsp:spPr>
        <a:xfrm rot="5400000">
          <a:off x="3867538" y="-1837190"/>
          <a:ext cx="546684" cy="710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/>
            <a:t>Планирование решения</a:t>
          </a:r>
          <a:endParaRPr lang="ru-RU" sz="2800" b="1" kern="1200" dirty="0"/>
        </a:p>
      </dsp:txBody>
      <dsp:txXfrm rot="-5400000">
        <a:off x="588737" y="1468298"/>
        <a:ext cx="7077600" cy="493310"/>
      </dsp:txXfrm>
    </dsp:sp>
    <dsp:sp modelId="{A025C905-6143-451F-822A-EE0A0FD5D540}">
      <dsp:nvSpPr>
        <dsp:cNvPr id="0" name=""/>
        <dsp:cNvSpPr/>
      </dsp:nvSpPr>
      <dsp:spPr>
        <a:xfrm rot="5400000">
          <a:off x="-126157" y="2287849"/>
          <a:ext cx="841053" cy="588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5400000">
        <a:off x="2" y="2456060"/>
        <a:ext cx="588737" cy="252316"/>
      </dsp:txXfrm>
    </dsp:sp>
    <dsp:sp modelId="{6AEAAE79-8116-4A27-A4E4-E1DD0E7AD168}">
      <dsp:nvSpPr>
        <dsp:cNvPr id="0" name=""/>
        <dsp:cNvSpPr/>
      </dsp:nvSpPr>
      <dsp:spPr>
        <a:xfrm rot="5400000">
          <a:off x="3867538" y="-1117110"/>
          <a:ext cx="546684" cy="710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/>
            <a:t>Решение задачи</a:t>
          </a:r>
          <a:endParaRPr lang="ru-RU" sz="2800" b="1" kern="1200" dirty="0"/>
        </a:p>
      </dsp:txBody>
      <dsp:txXfrm rot="-5400000">
        <a:off x="588737" y="2188378"/>
        <a:ext cx="7077600" cy="493310"/>
      </dsp:txXfrm>
    </dsp:sp>
    <dsp:sp modelId="{AC2857EB-10D6-4ADA-898F-EE250AA8C9D3}">
      <dsp:nvSpPr>
        <dsp:cNvPr id="0" name=""/>
        <dsp:cNvSpPr/>
      </dsp:nvSpPr>
      <dsp:spPr>
        <a:xfrm rot="5400000">
          <a:off x="-126157" y="3007930"/>
          <a:ext cx="841053" cy="588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5400000">
        <a:off x="2" y="3176141"/>
        <a:ext cx="588737" cy="252316"/>
      </dsp:txXfrm>
    </dsp:sp>
    <dsp:sp modelId="{DCA01F97-E0EF-4B66-8428-807151E828BD}">
      <dsp:nvSpPr>
        <dsp:cNvPr id="0" name=""/>
        <dsp:cNvSpPr/>
      </dsp:nvSpPr>
      <dsp:spPr>
        <a:xfrm rot="5400000">
          <a:off x="3867538" y="-397029"/>
          <a:ext cx="546684" cy="710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/>
            <a:t>Рефлексивно-оценочные действия</a:t>
          </a:r>
          <a:endParaRPr lang="ru-RU" sz="2800" b="1" kern="1200" dirty="0"/>
        </a:p>
      </dsp:txBody>
      <dsp:txXfrm rot="-5400000">
        <a:off x="588737" y="2908459"/>
        <a:ext cx="7077600" cy="493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EF9B4-0219-4A7C-A445-A210D0E37B28}">
      <dsp:nvSpPr>
        <dsp:cNvPr id="0" name=""/>
        <dsp:cNvSpPr/>
      </dsp:nvSpPr>
      <dsp:spPr>
        <a:xfrm rot="5400000">
          <a:off x="4545247" y="-1601657"/>
          <a:ext cx="1372019" cy="49235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Развитие личности ребенка на основе УУД</a:t>
          </a:r>
          <a:endParaRPr lang="ru-RU" sz="2700" b="1" kern="1200" dirty="0"/>
        </a:p>
      </dsp:txBody>
      <dsp:txXfrm rot="-5400000">
        <a:off x="2769489" y="241077"/>
        <a:ext cx="4856560" cy="1238067"/>
      </dsp:txXfrm>
    </dsp:sp>
    <dsp:sp modelId="{1BCC9149-5D22-421A-A974-248A46E58819}">
      <dsp:nvSpPr>
        <dsp:cNvPr id="0" name=""/>
        <dsp:cNvSpPr/>
      </dsp:nvSpPr>
      <dsp:spPr>
        <a:xfrm>
          <a:off x="0" y="2598"/>
          <a:ext cx="2769489" cy="1715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Основной результат СДП</a:t>
          </a:r>
          <a:endParaRPr lang="ru-RU" sz="2500" kern="1200" dirty="0"/>
        </a:p>
      </dsp:txBody>
      <dsp:txXfrm>
        <a:off x="83721" y="86319"/>
        <a:ext cx="2602047" cy="1547581"/>
      </dsp:txXfrm>
    </dsp:sp>
    <dsp:sp modelId="{54CC2863-75BB-4A92-A1F1-26016D1DE587}">
      <dsp:nvSpPr>
        <dsp:cNvPr id="0" name=""/>
        <dsp:cNvSpPr/>
      </dsp:nvSpPr>
      <dsp:spPr>
        <a:xfrm rot="5400000">
          <a:off x="4545247" y="199117"/>
          <a:ext cx="1372019" cy="49235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Создание и организация условий, инициирующих детское действие</a:t>
          </a:r>
          <a:endParaRPr lang="ru-RU" sz="2700" b="1" kern="1200" dirty="0"/>
        </a:p>
      </dsp:txBody>
      <dsp:txXfrm rot="-5400000">
        <a:off x="2769489" y="2041851"/>
        <a:ext cx="4856560" cy="1238067"/>
      </dsp:txXfrm>
    </dsp:sp>
    <dsp:sp modelId="{DB34A9E2-0E1C-4FCE-921A-18E8DFF3DE3B}">
      <dsp:nvSpPr>
        <dsp:cNvPr id="0" name=""/>
        <dsp:cNvSpPr/>
      </dsp:nvSpPr>
      <dsp:spPr>
        <a:xfrm>
          <a:off x="0" y="1803373"/>
          <a:ext cx="2769489" cy="1715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Основная педагогическая задача</a:t>
          </a:r>
          <a:endParaRPr lang="ru-RU" sz="2500" kern="1200" dirty="0"/>
        </a:p>
      </dsp:txBody>
      <dsp:txXfrm>
        <a:off x="83721" y="1887094"/>
        <a:ext cx="2602047" cy="1547581"/>
      </dsp:txXfrm>
    </dsp:sp>
    <dsp:sp modelId="{711205A1-478C-4DBC-8BE7-1EB77AEA051A}">
      <dsp:nvSpPr>
        <dsp:cNvPr id="0" name=""/>
        <dsp:cNvSpPr/>
      </dsp:nvSpPr>
      <dsp:spPr>
        <a:xfrm rot="5400000">
          <a:off x="4545247" y="1999892"/>
          <a:ext cx="1372019" cy="49235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Урок</a:t>
          </a:r>
          <a:endParaRPr lang="ru-RU" sz="2700" b="1" kern="1200" dirty="0"/>
        </a:p>
      </dsp:txBody>
      <dsp:txXfrm rot="-5400000">
        <a:off x="2769489" y="3842626"/>
        <a:ext cx="4856560" cy="1238067"/>
      </dsp:txXfrm>
    </dsp:sp>
    <dsp:sp modelId="{723FD864-AABE-46CF-9089-453EC621A332}">
      <dsp:nvSpPr>
        <dsp:cNvPr id="0" name=""/>
        <dsp:cNvSpPr/>
      </dsp:nvSpPr>
      <dsp:spPr>
        <a:xfrm>
          <a:off x="0" y="3604148"/>
          <a:ext cx="2769489" cy="1715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Основная форма организации</a:t>
          </a:r>
          <a:endParaRPr lang="ru-RU" sz="2500" kern="1200" dirty="0"/>
        </a:p>
      </dsp:txBody>
      <dsp:txXfrm>
        <a:off x="83721" y="3687869"/>
        <a:ext cx="2602047" cy="1547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122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8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5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63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601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34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4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73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13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83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27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D121A2-C848-479A-9668-1C130400A9A7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E543A7A5-F250-4910-9DE1-641C0A209F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3600" y="5013176"/>
            <a:ext cx="4013200" cy="1656184"/>
          </a:xfrm>
        </p:spPr>
        <p:txBody>
          <a:bodyPr/>
          <a:lstStyle/>
          <a:p>
            <a:pPr algn="ctr"/>
            <a:r>
              <a:rPr lang="ru-RU" dirty="0" smtClean="0"/>
              <a:t>МКОУ СОШ №3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. Михайловка</a:t>
            </a:r>
          </a:p>
          <a:p>
            <a:pPr algn="ctr"/>
            <a:r>
              <a:rPr lang="ru-RU" dirty="0" smtClean="0"/>
              <a:t>2013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3568" y="908720"/>
            <a:ext cx="8229600" cy="2592288"/>
          </a:xfrm>
        </p:spPr>
        <p:txBody>
          <a:bodyPr/>
          <a:lstStyle/>
          <a:p>
            <a:r>
              <a:rPr lang="ru-RU" dirty="0">
                <a:cs typeface="Times New Roman" pitchFamily="18" charset="0"/>
              </a:rPr>
              <a:t>«Системно-</a:t>
            </a:r>
            <a:r>
              <a:rPr lang="ru-RU" dirty="0" err="1">
                <a:cs typeface="Times New Roman" pitchFamily="18" charset="0"/>
              </a:rPr>
              <a:t>деятельностный</a:t>
            </a:r>
            <a:r>
              <a:rPr lang="ru-RU" dirty="0">
                <a:cs typeface="Times New Roman" pitchFamily="18" charset="0"/>
              </a:rPr>
              <a:t> подход как основа </a:t>
            </a:r>
            <a:r>
              <a:rPr lang="ru-RU" dirty="0" smtClean="0">
                <a:cs typeface="Times New Roman" pitchFamily="18" charset="0"/>
              </a:rPr>
              <a:t/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внедрения </a:t>
            </a:r>
            <a:r>
              <a:rPr lang="ru-RU" dirty="0">
                <a:cs typeface="Times New Roman" pitchFamily="18" charset="0"/>
              </a:rPr>
              <a:t>ФГОС»</a:t>
            </a:r>
          </a:p>
        </p:txBody>
      </p:sp>
    </p:spTree>
    <p:extLst>
      <p:ext uri="{BB962C8B-B14F-4D97-AF65-F5344CB8AC3E}">
        <p14:creationId xmlns:p14="http://schemas.microsoft.com/office/powerpoint/2010/main" val="125698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Система дидактических принципов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деятельности</a:t>
            </a:r>
          </a:p>
          <a:p>
            <a:r>
              <a:rPr lang="ru-RU" dirty="0" smtClean="0"/>
              <a:t>Принцип непрерывности</a:t>
            </a:r>
          </a:p>
          <a:p>
            <a:r>
              <a:rPr lang="ru-RU" dirty="0" smtClean="0"/>
              <a:t>Принцип минимакса</a:t>
            </a:r>
          </a:p>
          <a:p>
            <a:r>
              <a:rPr lang="ru-RU" dirty="0" smtClean="0"/>
              <a:t>Принцип психологической комфортности</a:t>
            </a:r>
          </a:p>
          <a:p>
            <a:r>
              <a:rPr lang="ru-RU" dirty="0" smtClean="0"/>
              <a:t>Принцип вариативности</a:t>
            </a:r>
          </a:p>
          <a:p>
            <a:r>
              <a:rPr lang="ru-RU" dirty="0" smtClean="0"/>
              <a:t>Принцип творчества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pPr algn="ctr"/>
            <a:r>
              <a:rPr lang="ru-RU" dirty="0" smtClean="0"/>
              <a:t>Типы уроков в СДП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124744"/>
            <a:ext cx="3597796" cy="720081"/>
          </a:xfrm>
        </p:spPr>
        <p:txBody>
          <a:bodyPr/>
          <a:lstStyle/>
          <a:p>
            <a:endParaRPr lang="ru-RU" dirty="0"/>
          </a:p>
          <a:p>
            <a:r>
              <a:rPr lang="ru-RU" dirty="0" smtClean="0"/>
              <a:t>А. К. </a:t>
            </a:r>
            <a:r>
              <a:rPr lang="ru-RU" dirty="0" err="1" smtClean="0"/>
              <a:t>Дусавицкий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7584" y="1988840"/>
            <a:ext cx="3669804" cy="413732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Урок постановки учебной задачи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решения учебной задачи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моделирования и преобразования модели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решения частных задач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контроля и оценки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720080"/>
          </a:xfrm>
        </p:spPr>
        <p:txBody>
          <a:bodyPr/>
          <a:lstStyle/>
          <a:p>
            <a:r>
              <a:rPr lang="ru-RU" dirty="0" smtClean="0"/>
              <a:t>По целеполаганию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492896"/>
            <a:ext cx="4042792" cy="381642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Урок «открытия» нового знания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рефлексии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общеметодологической направленности</a:t>
            </a:r>
          </a:p>
          <a:p>
            <a:pPr marL="457200" indent="-457200">
              <a:buAutoNum type="arabicPeriod"/>
            </a:pPr>
            <a:r>
              <a:rPr lang="ru-RU" dirty="0" smtClean="0"/>
              <a:t>Урок развивающего 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09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Придает результатам образования социально и личностно значимый характер</a:t>
            </a:r>
          </a:p>
          <a:p>
            <a:r>
              <a:rPr lang="ru-RU" dirty="0" smtClean="0"/>
              <a:t>Способствует более гибкому усвоению знаний учащимися, возможность их самостоятельного движения в изучаемой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90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Дает возможность дифференцированного обучения</a:t>
            </a:r>
          </a:p>
          <a:p>
            <a:r>
              <a:rPr lang="ru-RU" dirty="0" smtClean="0"/>
              <a:t>Существенно повышает мотивацию и интерес к учению</a:t>
            </a:r>
          </a:p>
          <a:p>
            <a:r>
              <a:rPr lang="ru-RU" dirty="0" smtClean="0"/>
              <a:t>Обеспечивает условия для общекультурного и личностного развития на основе формирования УУД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9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20688"/>
            <a:ext cx="7924800" cy="3528392"/>
          </a:xfrm>
        </p:spPr>
        <p:txBody>
          <a:bodyPr/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181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Модель урока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195736" y="2348392"/>
            <a:ext cx="4752528" cy="1152615"/>
          </a:xfrm>
          <a:prstGeom prst="triangle">
            <a:avLst>
              <a:gd name="adj" fmla="val 45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Тип урока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717032"/>
            <a:ext cx="324036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Структура урока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5805264"/>
            <a:ext cx="39604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Цели урока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4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 «открытия» нового знания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68960"/>
            <a:ext cx="7693025" cy="3017515"/>
          </a:xfrm>
        </p:spPr>
        <p:txBody>
          <a:bodyPr/>
          <a:lstStyle/>
          <a:p>
            <a:r>
              <a:rPr lang="ru-RU" b="1" i="1" dirty="0" smtClean="0"/>
              <a:t>Образовательная цель</a:t>
            </a:r>
            <a:r>
              <a:rPr lang="ru-RU" dirty="0" smtClean="0"/>
              <a:t>: усвоение новых понятий</a:t>
            </a:r>
          </a:p>
          <a:p>
            <a:r>
              <a:rPr lang="ru-RU" b="1" i="1" dirty="0" err="1" smtClean="0"/>
              <a:t>Деятельностная</a:t>
            </a:r>
            <a:r>
              <a:rPr lang="ru-RU" b="1" i="1" dirty="0" smtClean="0"/>
              <a:t> цель</a:t>
            </a:r>
            <a:r>
              <a:rPr lang="ru-RU" dirty="0" smtClean="0"/>
              <a:t>: усвоение навыков самостоятельной поисковой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03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урока «открытия» новых знаний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Мотивационный момент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Актуализация опорных знаний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Постановка учебной задачи</a:t>
            </a:r>
          </a:p>
          <a:p>
            <a:pPr marL="514350" indent="-514350">
              <a:buAutoNum type="arabicPeriod"/>
            </a:pPr>
            <a:r>
              <a:rPr lang="ru-RU" dirty="0" smtClean="0"/>
              <a:t>«Открытие» новых знаний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Первичное закрепление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Самостоятельная работа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Повторение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09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рефлексии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Образовательная цель</a:t>
            </a:r>
            <a:r>
              <a:rPr lang="ru-RU" dirty="0" smtClean="0"/>
              <a:t>: формирование, закрепление первичных умений и применение их в стандартных ситуациях, в измененных условиях и при выполнении творческих заданий.</a:t>
            </a:r>
          </a:p>
          <a:p>
            <a:r>
              <a:rPr lang="ru-RU" b="1" i="1" dirty="0" err="1" smtClean="0"/>
              <a:t>Деятельностная</a:t>
            </a:r>
            <a:r>
              <a:rPr lang="ru-RU" b="1" i="1" dirty="0" smtClean="0"/>
              <a:t> цель</a:t>
            </a:r>
            <a:r>
              <a:rPr lang="ru-RU" dirty="0" smtClean="0"/>
              <a:t>: формирование способности к рефлексии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5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урока рефлексии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Мотивационный момент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Актуализация опорных знаний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Выявление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Создание и реализация проекта выхода из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Обобщение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Самостоятельная работа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Повторение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Рефлексия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21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Психологическая основа концепции СДП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Окружающий мир имеет системную организацию. Любые объекты могут быть представлены как системы. Вне систем они существовать не могут.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/>
              <a:t>Если рассматривать объекты познания как системы, то подходом их изучения должен выступать системный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развивающего контроля </a:t>
            </a:r>
            <a:br>
              <a:rPr lang="ru-RU" dirty="0" smtClean="0"/>
            </a:br>
            <a:r>
              <a:rPr lang="ru-RU" dirty="0" smtClean="0"/>
              <a:t>(1 урок)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Образовательная цель</a:t>
            </a:r>
            <a:r>
              <a:rPr lang="ru-RU" dirty="0" smtClean="0"/>
              <a:t>: оценить уровень усвоения системы понятий,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умений, навыков репродуктивной и творческой учебно-познавательной деятельности.</a:t>
            </a:r>
          </a:p>
          <a:p>
            <a:pPr marL="0" indent="0">
              <a:buNone/>
            </a:pPr>
            <a:r>
              <a:rPr lang="ru-RU" b="1" i="1" dirty="0" err="1" smtClean="0"/>
              <a:t>Деятельностная</a:t>
            </a:r>
            <a:r>
              <a:rPr lang="ru-RU" b="1" i="1" dirty="0" smtClean="0"/>
              <a:t> цель</a:t>
            </a:r>
            <a:r>
              <a:rPr lang="ru-RU" dirty="0" smtClean="0"/>
              <a:t>: формирование способности учащихся к осуществлению контрольной функции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4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урока развивающего контроля (1 урок)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Мотивационный момент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Актуализация контрольно-рефлексивных способов действий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Написание контрольной работы</a:t>
            </a:r>
          </a:p>
          <a:p>
            <a:pPr marL="514350" indent="-514350">
              <a:buAutoNum type="arabicPeriod"/>
            </a:pPr>
            <a:r>
              <a:rPr lang="ru-RU" dirty="0" smtClean="0"/>
              <a:t>Самооценка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91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развивающего контроля </a:t>
            </a:r>
            <a:br>
              <a:rPr lang="ru-RU" dirty="0" smtClean="0"/>
            </a:br>
            <a:r>
              <a:rPr lang="ru-RU" dirty="0" smtClean="0"/>
              <a:t>(2 урок)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924944"/>
            <a:ext cx="7693025" cy="2945507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Образовательная цель: </a:t>
            </a:r>
            <a:r>
              <a:rPr lang="ru-RU" dirty="0" smtClean="0"/>
              <a:t>рефлексивный анализ выполненной контрольной работы и коррекция допущенных ошибок.</a:t>
            </a:r>
          </a:p>
          <a:p>
            <a:pPr marL="0" indent="0">
              <a:buNone/>
            </a:pPr>
            <a:r>
              <a:rPr lang="ru-RU" b="1" i="1" dirty="0" err="1" smtClean="0"/>
              <a:t>Деятельностная</a:t>
            </a:r>
            <a:r>
              <a:rPr lang="ru-RU" b="1" i="1" dirty="0" smtClean="0"/>
              <a:t> цель: </a:t>
            </a:r>
            <a:r>
              <a:rPr lang="ru-RU" dirty="0" smtClean="0"/>
              <a:t>освоение методов коррекции собственных затруднений.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6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урока развивающего контроля (2 урок)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Мотивационный момент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Выявление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Создание и реализация проекта выхода из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Обобщение затруднений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Решение типовых и творческих задач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24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Современный урок -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это </a:t>
            </a:r>
            <a:r>
              <a:rPr lang="ru-RU" sz="3600" dirty="0"/>
              <a:t>открытие, деятельность, противоречие, развитие, </a:t>
            </a:r>
            <a:r>
              <a:rPr lang="ru-RU" sz="3600" dirty="0" smtClean="0"/>
              <a:t>ступенька к знанию, интерес</a:t>
            </a:r>
            <a:r>
              <a:rPr lang="ru-RU" sz="3600" dirty="0"/>
              <a:t>, </a:t>
            </a:r>
            <a:r>
              <a:rPr lang="ru-RU" sz="3600" dirty="0" smtClean="0"/>
              <a:t>мотивация, самопознание</a:t>
            </a:r>
            <a:r>
              <a:rPr lang="ru-RU" sz="3600" dirty="0"/>
              <a:t>, самореализация, </a:t>
            </a:r>
            <a:r>
              <a:rPr lang="ru-RU" sz="3600" dirty="0" smtClean="0"/>
              <a:t>инициативность, возможность выбора…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908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Правила познания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132694"/>
              </p:ext>
            </p:extLst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компоненты учебной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317461"/>
              </p:ext>
            </p:extLst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52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предполагает: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Воспитание и развитие качеств личности, отвечающих требованиям информационного общества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Переход к стратегии социального проектирования и конструирования в системе образования на основе разработки содержания и технологий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предполагает: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3. Ориентацию на результаты образования (развитие личности обучающегося на основе УУД)</a:t>
            </a:r>
          </a:p>
          <a:p>
            <a:pPr marL="0" indent="0">
              <a:buNone/>
            </a:pPr>
            <a:r>
              <a:rPr lang="ru-RU" dirty="0" smtClean="0"/>
              <a:t>4. Признание решающей роли содержания образования, способов организации образовательной деятельности и взаимодействия участников образовательного процесса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2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082824"/>
          </a:xfrm>
        </p:spPr>
        <p:txBody>
          <a:bodyPr/>
          <a:lstStyle/>
          <a:p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предполагает: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48880"/>
            <a:ext cx="7693025" cy="373759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5. Учет возрастных, психологических и физиологических особенностей учащихся, роли и значения видов деятельности и форм общения для определения целей образования и путей их достижения</a:t>
            </a:r>
          </a:p>
          <a:p>
            <a:pPr marL="0" indent="0">
              <a:buNone/>
            </a:pPr>
            <a:r>
              <a:rPr lang="ru-RU" dirty="0" smtClean="0"/>
              <a:t>6. Обеспечение преемственности дошкольного, начального, общего, основного и среднего (полного) общего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45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предполагает: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7. Разнообразие организационных форм и учет индивидуальных особенностей каждого обучающегося</a:t>
            </a:r>
          </a:p>
          <a:p>
            <a:pPr marL="0" indent="0">
              <a:buNone/>
            </a:pPr>
            <a:r>
              <a:rPr lang="ru-RU" dirty="0" smtClean="0"/>
              <a:t>8. Гарантированность достижения планируемых результатов освоения основной образовательной программы начального общего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71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784761"/>
              </p:ext>
            </p:extLst>
          </p:nvPr>
        </p:nvGraphicFramePr>
        <p:xfrm>
          <a:off x="838200" y="764704"/>
          <a:ext cx="7693025" cy="5321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7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Урок-презентация с семинару</Template>
  <TotalTime>1020</TotalTime>
  <Words>603</Words>
  <Application>Microsoft Office PowerPoint</Application>
  <PresentationFormat>Экран (4:3)</PresentationFormat>
  <Paragraphs>113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Капсулы</vt:lpstr>
      <vt:lpstr>«Системно-деятельностный подход как основа  внедрения ФГОС»</vt:lpstr>
      <vt:lpstr>Психологическая основа концепции СДП</vt:lpstr>
      <vt:lpstr>Правила познания</vt:lpstr>
      <vt:lpstr>Основные компоненты учебной деятельности</vt:lpstr>
      <vt:lpstr>Системно-деятельностный подход предполагает:</vt:lpstr>
      <vt:lpstr>Системно-деятельностный подход предполагает:</vt:lpstr>
      <vt:lpstr>Системно-деятельностный подход предполагает:</vt:lpstr>
      <vt:lpstr>Системно-деятельностный подход предполагает:</vt:lpstr>
      <vt:lpstr>Презентация PowerPoint</vt:lpstr>
      <vt:lpstr>Система дидактических принципов</vt:lpstr>
      <vt:lpstr>Типы уроков в СДП</vt:lpstr>
      <vt:lpstr>Системно-деятельностный подход</vt:lpstr>
      <vt:lpstr>Системно-деятельностный подход</vt:lpstr>
      <vt:lpstr>Спасибо за внимание!</vt:lpstr>
      <vt:lpstr>Модель урока</vt:lpstr>
      <vt:lpstr>Урок «открытия» нового знания</vt:lpstr>
      <vt:lpstr>Структура урока «открытия» новых знаний</vt:lpstr>
      <vt:lpstr>Урок рефлексии</vt:lpstr>
      <vt:lpstr>Структура урока рефлексии</vt:lpstr>
      <vt:lpstr>Урок развивающего контроля  (1 урок)</vt:lpstr>
      <vt:lpstr>Структура урока развивающего контроля (1 урок)</vt:lpstr>
      <vt:lpstr>Урок развивающего контроля  (2 урок)</vt:lpstr>
      <vt:lpstr>Структура урока развивающего контроля (2 урок)</vt:lpstr>
      <vt:lpstr>Современный урок -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2013-10-14T08:39:59Z</dcterms:created>
  <dcterms:modified xsi:type="dcterms:W3CDTF">2013-10-18T09:26:57Z</dcterms:modified>
</cp:coreProperties>
</file>