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3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C3F760A-0229-44B7-B4A3-56E231C01CAD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1AB2E24-BCFD-4AB5-B21B-BDDE109450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760A-0229-44B7-B4A3-56E231C01CAD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B2E24-BCFD-4AB5-B21B-BDDE109450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760A-0229-44B7-B4A3-56E231C01CAD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B2E24-BCFD-4AB5-B21B-BDDE109450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3F760A-0229-44B7-B4A3-56E231C01CAD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AB2E24-BCFD-4AB5-B21B-BDDE109450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C3F760A-0229-44B7-B4A3-56E231C01CAD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1AB2E24-BCFD-4AB5-B21B-BDDE109450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760A-0229-44B7-B4A3-56E231C01CAD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B2E24-BCFD-4AB5-B21B-BDDE109450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760A-0229-44B7-B4A3-56E231C01CAD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B2E24-BCFD-4AB5-B21B-BDDE109450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3F760A-0229-44B7-B4A3-56E231C01CAD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AB2E24-BCFD-4AB5-B21B-BDDE109450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760A-0229-44B7-B4A3-56E231C01CAD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B2E24-BCFD-4AB5-B21B-BDDE109450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3F760A-0229-44B7-B4A3-56E231C01CAD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AB2E24-BCFD-4AB5-B21B-BDDE109450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3F760A-0229-44B7-B4A3-56E231C01CAD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AB2E24-BCFD-4AB5-B21B-BDDE109450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3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C3F760A-0229-44B7-B4A3-56E231C01CAD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1AB2E24-BCFD-4AB5-B21B-BDDE109450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38492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Задачи текстовые 3 класс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Власова Вероника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Михайловна, учитель начальных классов МБОУ СОШ№40, г.Нижневартовск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24936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/>
              <a:t>Для приготовления обеда </a:t>
            </a:r>
            <a:r>
              <a:rPr lang="ru-RU" sz="2800" b="1" dirty="0" smtClean="0"/>
              <a:t>повару</a:t>
            </a:r>
          </a:p>
          <a:p>
            <a:pPr>
              <a:buNone/>
            </a:pPr>
            <a:r>
              <a:rPr lang="ru-RU" sz="2800" b="1" dirty="0" smtClean="0"/>
              <a:t>понадобилось </a:t>
            </a:r>
            <a:r>
              <a:rPr lang="ru-RU" sz="2800" b="1" dirty="0"/>
              <a:t>24 кг картошки, свеклы в </a:t>
            </a:r>
            <a:r>
              <a:rPr lang="ru-RU" sz="2800" b="1" dirty="0" smtClean="0"/>
              <a:t>3</a:t>
            </a:r>
          </a:p>
          <a:p>
            <a:pPr>
              <a:buNone/>
            </a:pPr>
            <a:r>
              <a:rPr lang="ru-RU" sz="2800" b="1" dirty="0" smtClean="0"/>
              <a:t>раза </a:t>
            </a:r>
            <a:r>
              <a:rPr lang="ru-RU" sz="2800" b="1" dirty="0"/>
              <a:t>меньше, а лука в 2 раза меньше </a:t>
            </a:r>
            <a:r>
              <a:rPr lang="ru-RU" sz="2800" b="1" dirty="0" smtClean="0"/>
              <a:t>чем</a:t>
            </a:r>
          </a:p>
          <a:p>
            <a:pPr>
              <a:buNone/>
            </a:pPr>
            <a:r>
              <a:rPr lang="ru-RU" sz="2800" b="1" dirty="0" smtClean="0"/>
              <a:t>свеклы</a:t>
            </a:r>
            <a:r>
              <a:rPr lang="ru-RU" sz="2800" b="1" dirty="0"/>
              <a:t>. Сколько килограмм лука </a:t>
            </a:r>
            <a:r>
              <a:rPr lang="ru-RU" sz="2800" b="1" dirty="0" smtClean="0"/>
              <a:t>потратил   повар</a:t>
            </a:r>
            <a:r>
              <a:rPr lang="ru-RU" sz="2800" b="1" dirty="0" smtClean="0"/>
              <a:t>?</a:t>
            </a:r>
          </a:p>
          <a:p>
            <a:pPr>
              <a:buNone/>
            </a:pPr>
            <a:r>
              <a:rPr lang="ru-RU" sz="2800" b="1" i="1" u="sng" dirty="0" smtClean="0">
                <a:solidFill>
                  <a:srgbClr val="FF3300"/>
                </a:solidFill>
              </a:rPr>
              <a:t>ПРОВЕРКА:</a:t>
            </a:r>
          </a:p>
          <a:p>
            <a:pPr>
              <a:buNone/>
            </a:pP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59832" y="4653136"/>
            <a:ext cx="47525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Решение</a:t>
            </a:r>
            <a:r>
              <a:rPr lang="ru-RU" b="1" dirty="0" smtClean="0"/>
              <a:t>:</a:t>
            </a:r>
          </a:p>
          <a:p>
            <a:r>
              <a:rPr lang="ru-RU" dirty="0" smtClean="0"/>
              <a:t>1</a:t>
            </a:r>
            <a:r>
              <a:rPr lang="ru-RU" dirty="0"/>
              <a:t>) 24 : 3 = 8</a:t>
            </a:r>
          </a:p>
          <a:p>
            <a:r>
              <a:rPr lang="ru-RU" dirty="0"/>
              <a:t>2) 8 : 2 = 4</a:t>
            </a:r>
          </a:p>
          <a:p>
            <a:r>
              <a:rPr lang="ru-RU" dirty="0"/>
              <a:t>Выражение: 24 : 8 : 2 = 4</a:t>
            </a:r>
          </a:p>
          <a:p>
            <a:r>
              <a:rPr lang="ru-RU" dirty="0"/>
              <a:t>Ответ: 4 кг.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Оля вырезала из бумаги 5 квадратов, 7 треугольников, а кругов в 2 раза больше чем треугольников. Сколько всего Оля вырезала фигур</a:t>
            </a:r>
            <a:r>
              <a:rPr lang="ru-RU" sz="2800" b="1" dirty="0" smtClean="0"/>
              <a:t>?</a:t>
            </a:r>
          </a:p>
          <a:p>
            <a:pPr>
              <a:buNone/>
            </a:pPr>
            <a:r>
              <a:rPr lang="ru-RU" sz="2800" b="1" i="1" u="sng" dirty="0" smtClean="0">
                <a:solidFill>
                  <a:srgbClr val="FF3300"/>
                </a:solidFill>
              </a:rPr>
              <a:t>ПРОВЕРКА</a:t>
            </a:r>
            <a:r>
              <a:rPr lang="ru-RU" sz="2800" b="1" i="1" u="sng" dirty="0" smtClean="0">
                <a:solidFill>
                  <a:srgbClr val="FF3300"/>
                </a:solidFill>
              </a:rPr>
              <a:t>:</a:t>
            </a:r>
            <a:endParaRPr lang="ru-RU" sz="2800" b="1" i="1" u="sng" dirty="0" smtClean="0">
              <a:solidFill>
                <a:srgbClr val="FF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4509120"/>
            <a:ext cx="56166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Решение</a:t>
            </a:r>
            <a:r>
              <a:rPr lang="ru-RU" b="1" dirty="0" smtClean="0"/>
              <a:t>:</a:t>
            </a:r>
          </a:p>
          <a:p>
            <a:r>
              <a:rPr lang="ru-RU" dirty="0" smtClean="0"/>
              <a:t>1</a:t>
            </a:r>
            <a:r>
              <a:rPr lang="ru-RU" dirty="0"/>
              <a:t>) 7 * 2 = 14</a:t>
            </a:r>
          </a:p>
          <a:p>
            <a:r>
              <a:rPr lang="ru-RU" dirty="0"/>
              <a:t>2) 5 + 7 = 12</a:t>
            </a:r>
          </a:p>
          <a:p>
            <a:r>
              <a:rPr lang="ru-RU" dirty="0"/>
              <a:t>3) 12 + 14</a:t>
            </a:r>
          </a:p>
          <a:p>
            <a:r>
              <a:rPr lang="ru-RU" dirty="0"/>
              <a:t>Выражение: 7 * 2 + 5 + 7 = 14</a:t>
            </a:r>
          </a:p>
          <a:p>
            <a:r>
              <a:rPr lang="ru-RU" dirty="0"/>
              <a:t>Ответ: 14 фигур.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Ящик с виноградом и три одинаковых ящика с яблоками весят 45 кг. Сколько весит один ящик с яблоками, если ящик с виноградом весит 15 кг</a:t>
            </a:r>
            <a:r>
              <a:rPr lang="ru-RU" sz="2800" b="1" dirty="0" smtClean="0"/>
              <a:t>.</a:t>
            </a:r>
          </a:p>
          <a:p>
            <a:pPr>
              <a:buNone/>
            </a:pPr>
            <a:r>
              <a:rPr lang="ru-RU" sz="2800" b="1" i="1" u="sng" dirty="0" smtClean="0">
                <a:solidFill>
                  <a:srgbClr val="FF3300"/>
                </a:solidFill>
              </a:rPr>
              <a:t>ПРОВЕРКА:</a:t>
            </a:r>
          </a:p>
          <a:p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4581128"/>
            <a:ext cx="61206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Решение</a:t>
            </a:r>
            <a:r>
              <a:rPr lang="ru-RU" b="1" dirty="0" smtClean="0"/>
              <a:t>:</a:t>
            </a:r>
          </a:p>
          <a:p>
            <a:r>
              <a:rPr lang="ru-RU" dirty="0" smtClean="0"/>
              <a:t>1</a:t>
            </a:r>
            <a:r>
              <a:rPr lang="ru-RU" dirty="0"/>
              <a:t>) 45 - 15 = 30 (весят 3 ящика с яблоками)</a:t>
            </a:r>
          </a:p>
          <a:p>
            <a:r>
              <a:rPr lang="ru-RU" dirty="0"/>
              <a:t>2) 30 : 3 = 10 (весит один ящик с яблоками)</a:t>
            </a:r>
          </a:p>
          <a:p>
            <a:r>
              <a:rPr lang="ru-RU" dirty="0"/>
              <a:t>Выражение: (45 - 10) : 3 = 10</a:t>
            </a:r>
          </a:p>
          <a:p>
            <a:r>
              <a:rPr lang="ru-RU" dirty="0"/>
              <a:t>Ответ: 10 кг.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Автобус за 8 часов работы расходует 48 литров топлива. Сколько литров топлива израсходует автобус за 6 часов работы</a:t>
            </a:r>
            <a:r>
              <a:rPr lang="ru-RU" sz="2800" b="1" dirty="0" smtClean="0"/>
              <a:t>?</a:t>
            </a:r>
          </a:p>
          <a:p>
            <a:r>
              <a:rPr lang="ru-RU" sz="2800" b="1" i="1" u="sng" dirty="0" smtClean="0">
                <a:solidFill>
                  <a:srgbClr val="FF3300"/>
                </a:solidFill>
              </a:rPr>
              <a:t>ПРОВЕРКА:</a:t>
            </a:r>
          </a:p>
          <a:p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3933056"/>
            <a:ext cx="56886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Решение</a:t>
            </a:r>
            <a:r>
              <a:rPr lang="ru-RU" b="1" dirty="0" smtClean="0"/>
              <a:t>:</a:t>
            </a:r>
          </a:p>
          <a:p>
            <a:r>
              <a:rPr lang="ru-RU" dirty="0" smtClean="0"/>
              <a:t>1</a:t>
            </a:r>
            <a:r>
              <a:rPr lang="ru-RU" dirty="0"/>
              <a:t>) 48 : 8 = 6 (литров топлива автобус расходует за 1 час)</a:t>
            </a:r>
          </a:p>
          <a:p>
            <a:r>
              <a:rPr lang="ru-RU" dirty="0"/>
              <a:t>2) 6 * 6 = 36 (литров автобус расходует за 6 часов)</a:t>
            </a:r>
          </a:p>
          <a:p>
            <a:r>
              <a:rPr lang="ru-RU" dirty="0"/>
              <a:t>Выражение: 48 : 8 * 6 = 36</a:t>
            </a:r>
          </a:p>
          <a:p>
            <a:r>
              <a:rPr lang="ru-RU" dirty="0"/>
              <a:t>Ответ: 36 литров.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На берёзе несколько гнёзд грачей по 5 птенцов в каждом. После того как 14 птенцов уже вылетели из гнёзд, там осталось 26 птенцов. Сколько гнёзд на берёзе</a:t>
            </a:r>
            <a:r>
              <a:rPr lang="ru-RU" b="1" dirty="0" smtClean="0"/>
              <a:t>?</a:t>
            </a:r>
          </a:p>
          <a:p>
            <a:pPr>
              <a:buNone/>
            </a:pPr>
            <a:r>
              <a:rPr lang="ru-RU" b="1" i="1" u="sng" dirty="0" smtClean="0">
                <a:solidFill>
                  <a:srgbClr val="FF3300"/>
                </a:solidFill>
              </a:rPr>
              <a:t>ПРОВЕРКА:</a:t>
            </a:r>
            <a:endParaRPr lang="ru-RU" b="1" i="1" u="sng" dirty="0" smtClean="0">
              <a:solidFill>
                <a:srgbClr val="FF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4221088"/>
            <a:ext cx="5328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b="1" dirty="0" smtClean="0"/>
              <a:t>Решение</a:t>
            </a:r>
            <a:r>
              <a:rPr lang="ru-RU" b="1" dirty="0" smtClean="0"/>
              <a:t>:</a:t>
            </a:r>
          </a:p>
          <a:p>
            <a:pPr>
              <a:buNone/>
            </a:pPr>
            <a:r>
              <a:rPr lang="ru-RU" b="1" dirty="0" smtClean="0"/>
              <a:t>1) 26+14=40(</a:t>
            </a:r>
            <a:r>
              <a:rPr lang="ru-RU" b="1" dirty="0" err="1" smtClean="0"/>
              <a:t>пт</a:t>
            </a:r>
            <a:r>
              <a:rPr lang="ru-RU" b="1" dirty="0" smtClean="0"/>
              <a:t>) было всего</a:t>
            </a:r>
          </a:p>
          <a:p>
            <a:pPr>
              <a:buNone/>
            </a:pPr>
            <a:r>
              <a:rPr lang="ru-RU" b="1" dirty="0" smtClean="0"/>
              <a:t>2) 40:5=8(</a:t>
            </a:r>
            <a:r>
              <a:rPr lang="ru-RU" b="1" dirty="0" err="1" smtClean="0"/>
              <a:t>гн</a:t>
            </a:r>
            <a:r>
              <a:rPr lang="ru-RU" b="1" dirty="0" smtClean="0"/>
              <a:t>)</a:t>
            </a:r>
          </a:p>
          <a:p>
            <a:pPr>
              <a:buNone/>
            </a:pPr>
            <a:r>
              <a:rPr lang="ru-RU" b="1" dirty="0" smtClean="0"/>
              <a:t>Ответ. На берёзе было 8 гнёзд.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Вдоль речки 4 семьи бобров построили 23 плотины. У 3 семей по 6 плотин. Сколько плотин было у четвёртой семьи</a:t>
            </a:r>
            <a:r>
              <a:rPr lang="ru-RU" b="1" dirty="0" smtClean="0"/>
              <a:t>?</a:t>
            </a:r>
          </a:p>
          <a:p>
            <a:pPr>
              <a:buNone/>
            </a:pPr>
            <a:r>
              <a:rPr lang="ru-RU" b="1" i="1" u="sng" dirty="0" smtClean="0">
                <a:solidFill>
                  <a:srgbClr val="FF3300"/>
                </a:solidFill>
              </a:rPr>
              <a:t>ПРОВЕРКА:</a:t>
            </a:r>
          </a:p>
          <a:p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23728" y="3789040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Решение.</a:t>
            </a:r>
          </a:p>
          <a:p>
            <a:r>
              <a:rPr lang="ru-RU" dirty="0" smtClean="0"/>
              <a:t>1)6*3=18(</a:t>
            </a:r>
            <a:r>
              <a:rPr lang="ru-RU" dirty="0" err="1" smtClean="0"/>
              <a:t>пл</a:t>
            </a:r>
            <a:r>
              <a:rPr lang="ru-RU" dirty="0" smtClean="0"/>
              <a:t>) у трёх семей</a:t>
            </a:r>
          </a:p>
          <a:p>
            <a:r>
              <a:rPr lang="ru-RU" dirty="0" smtClean="0"/>
              <a:t>2)23-18=5(</a:t>
            </a:r>
            <a:r>
              <a:rPr lang="ru-RU" dirty="0" err="1" smtClean="0"/>
              <a:t>пл</a:t>
            </a:r>
            <a:r>
              <a:rPr lang="ru-RU" dirty="0" smtClean="0"/>
              <a:t>)</a:t>
            </a:r>
          </a:p>
          <a:p>
            <a:r>
              <a:rPr lang="ru-RU" dirty="0" smtClean="0"/>
              <a:t>Ответ. 5плотин было у четвёртой семьи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</TotalTime>
  <Words>382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Задачи текстовые 3 класс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Мамочка</dc:creator>
  <cp:lastModifiedBy>Мамочка</cp:lastModifiedBy>
  <cp:revision>3</cp:revision>
  <dcterms:created xsi:type="dcterms:W3CDTF">2014-10-26T15:57:34Z</dcterms:created>
  <dcterms:modified xsi:type="dcterms:W3CDTF">2015-08-09T13:10:09Z</dcterms:modified>
</cp:coreProperties>
</file>