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1" r:id="rId3"/>
    <p:sldId id="264" r:id="rId4"/>
    <p:sldId id="266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57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459485-1BAF-4BF6-950F-090FF4C0C38A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A6295E-6587-4D1C-AB33-B07DA6640D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214422"/>
            <a:ext cx="7286676" cy="207170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МИР</a:t>
            </a:r>
            <a:br>
              <a:rPr lang="ru-RU" sz="4800" dirty="0" smtClean="0"/>
            </a:br>
            <a:r>
              <a:rPr lang="ru-RU" sz="4800" dirty="0" smtClean="0"/>
              <a:t> </a:t>
            </a:r>
            <a:r>
              <a:rPr lang="ru-RU" sz="4800" dirty="0" smtClean="0"/>
              <a:t>МОИХ</a:t>
            </a:r>
            <a:r>
              <a:rPr lang="ru-RU" sz="4800" dirty="0" smtClean="0"/>
              <a:t> </a:t>
            </a:r>
            <a:r>
              <a:rPr lang="ru-RU" sz="4800" dirty="0" smtClean="0"/>
              <a:t>УВЛЕЧЕНИЙ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214818"/>
            <a:ext cx="4929222" cy="18573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dirty="0" smtClean="0"/>
              <a:t>Воспитатель </a:t>
            </a:r>
            <a:r>
              <a:rPr lang="ru-RU" sz="3200" dirty="0" smtClean="0"/>
              <a:t>МБДОУ</a:t>
            </a:r>
          </a:p>
          <a:p>
            <a:pPr algn="ctr"/>
            <a:r>
              <a:rPr lang="ru-RU" sz="3200" dirty="0" smtClean="0"/>
              <a:t>«Детский сад</a:t>
            </a:r>
            <a:r>
              <a:rPr lang="ru-RU" sz="3200" dirty="0" smtClean="0"/>
              <a:t> </a:t>
            </a:r>
            <a:r>
              <a:rPr lang="ru-RU" sz="3200" dirty="0" smtClean="0"/>
              <a:t>№ </a:t>
            </a:r>
            <a:r>
              <a:rPr lang="ru-RU" sz="3200" dirty="0" smtClean="0"/>
              <a:t>4»</a:t>
            </a:r>
            <a:endParaRPr lang="ru-RU" sz="3200" dirty="0" smtClean="0"/>
          </a:p>
          <a:p>
            <a:pPr algn="ctr"/>
            <a:r>
              <a:rPr lang="ru-RU" sz="3200" dirty="0" smtClean="0"/>
              <a:t>Маркова Ирина Николаевна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DCIM\getImage (19).jpg"/>
          <p:cNvPicPr>
            <a:picLocks noChangeAspect="1" noChangeArrowheads="1"/>
          </p:cNvPicPr>
          <p:nvPr/>
        </p:nvPicPr>
        <p:blipFill>
          <a:blip r:embed="rId2"/>
          <a:srcRect l="9821" t="7813" r="12500" b="9961"/>
          <a:stretch>
            <a:fillRect/>
          </a:stretch>
        </p:blipFill>
        <p:spPr bwMode="auto">
          <a:xfrm>
            <a:off x="642910" y="1142984"/>
            <a:ext cx="3000396" cy="4214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500034" y="5500702"/>
            <a:ext cx="33708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Гиацинт 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428604"/>
            <a:ext cx="50006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удивительном </a:t>
            </a:r>
          </a:p>
          <a:p>
            <a:pPr algn="ctr"/>
            <a:r>
              <a:rPr lang="ru-RU" sz="3600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мире бисера</a:t>
            </a:r>
            <a:endParaRPr lang="ru-RU" sz="3600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IMG_19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1857364"/>
            <a:ext cx="3429024" cy="4214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niBl-M5gD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714356"/>
            <a:ext cx="3643338" cy="50899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 descr="94S8yX62_s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357298"/>
            <a:ext cx="3714776" cy="46434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357159" y="5715016"/>
            <a:ext cx="421484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Осеннее  дерево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214290"/>
            <a:ext cx="41434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Камфорное дерево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ehKF3BEl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571480"/>
            <a:ext cx="3979203" cy="47149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214414" y="5357826"/>
            <a:ext cx="67866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Денежное дерево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бисера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Процесс изготовления изделий </a:t>
            </a:r>
          </a:p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из бисера увлекателен, </a:t>
            </a:r>
          </a:p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доступен всем без исключения, предполагает большие возможности </a:t>
            </a:r>
          </a:p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для творчества и полёта фантазии.</a:t>
            </a:r>
            <a:b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CIM\топиари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3714776" cy="47149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786314" y="714357"/>
            <a:ext cx="38576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Топиарий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 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салфеток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54186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2967335"/>
            <a:ext cx="421484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умагопластика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1121</TotalTime>
  <Words>51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МИР  МОИХ УВЛЕЧЕНИЙ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36</cp:revision>
  <dcterms:created xsi:type="dcterms:W3CDTF">2014-03-25T12:22:07Z</dcterms:created>
  <dcterms:modified xsi:type="dcterms:W3CDTF">2014-11-02T19:27:01Z</dcterms:modified>
</cp:coreProperties>
</file>