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6" r:id="rId1"/>
  </p:sldMasterIdLst>
  <p:notesMasterIdLst>
    <p:notesMasterId r:id="rId20"/>
  </p:notesMasterIdLst>
  <p:sldIdLst>
    <p:sldId id="256" r:id="rId2"/>
    <p:sldId id="285" r:id="rId3"/>
    <p:sldId id="258" r:id="rId4"/>
    <p:sldId id="260" r:id="rId5"/>
    <p:sldId id="261" r:id="rId6"/>
    <p:sldId id="263" r:id="rId7"/>
    <p:sldId id="294" r:id="rId8"/>
    <p:sldId id="268" r:id="rId9"/>
    <p:sldId id="269" r:id="rId10"/>
    <p:sldId id="286" r:id="rId11"/>
    <p:sldId id="287" r:id="rId12"/>
    <p:sldId id="288" r:id="rId13"/>
    <p:sldId id="277" r:id="rId14"/>
    <p:sldId id="279" r:id="rId15"/>
    <p:sldId id="284" r:id="rId16"/>
    <p:sldId id="282" r:id="rId17"/>
    <p:sldId id="292" r:id="rId18"/>
    <p:sldId id="29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10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2000" autoAdjust="0"/>
  </p:normalViewPr>
  <p:slideViewPr>
    <p:cSldViewPr>
      <p:cViewPr varScale="1">
        <p:scale>
          <a:sx n="67" d="100"/>
          <a:sy n="67" d="100"/>
        </p:scale>
        <p:origin x="-14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7C28AB-0F09-480F-B5E6-36F244624B50}" type="datetimeFigureOut">
              <a:rPr lang="ru-RU" smtClean="0"/>
              <a:pPr/>
              <a:t>02.11.2014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ADBEBD-277A-46F2-ACB0-A1057D65E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859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BC5E68D-8E51-487D-9666-1D56FD0DC902}" type="datetimeFigureOut">
              <a:rPr lang="ru-RU" smtClean="0"/>
              <a:pPr/>
              <a:t>02.11.2014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3FD9B2B-6D52-4E16-AEFA-FF253DDDF9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5E68D-8E51-487D-9666-1D56FD0DC902}" type="datetimeFigureOut">
              <a:rPr lang="ru-RU" smtClean="0"/>
              <a:pPr/>
              <a:t>02.11.2014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D9B2B-6D52-4E16-AEFA-FF253DDDF9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5E68D-8E51-487D-9666-1D56FD0DC902}" type="datetimeFigureOut">
              <a:rPr lang="ru-RU" smtClean="0"/>
              <a:pPr/>
              <a:t>02.11.2014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D9B2B-6D52-4E16-AEFA-FF253DDDF9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BC5E68D-8E51-487D-9666-1D56FD0DC902}" type="datetimeFigureOut">
              <a:rPr lang="ru-RU" smtClean="0"/>
              <a:pPr/>
              <a:t>02.11.2014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3FD9B2B-6D52-4E16-AEFA-FF253DDDF9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BC5E68D-8E51-487D-9666-1D56FD0DC902}" type="datetimeFigureOut">
              <a:rPr lang="ru-RU" smtClean="0"/>
              <a:pPr/>
              <a:t>02.11.2014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3FD9B2B-6D52-4E16-AEFA-FF253DDDF9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5E68D-8E51-487D-9666-1D56FD0DC902}" type="datetimeFigureOut">
              <a:rPr lang="ru-RU" smtClean="0"/>
              <a:pPr/>
              <a:t>02.11.2014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D9B2B-6D52-4E16-AEFA-FF253DDDF9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5E68D-8E51-487D-9666-1D56FD0DC902}" type="datetimeFigureOut">
              <a:rPr lang="ru-RU" smtClean="0"/>
              <a:pPr/>
              <a:t>02.11.2014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D9B2B-6D52-4E16-AEFA-FF253DDDF9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BC5E68D-8E51-487D-9666-1D56FD0DC902}" type="datetimeFigureOut">
              <a:rPr lang="ru-RU" smtClean="0"/>
              <a:pPr/>
              <a:t>02.11.2014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3FD9B2B-6D52-4E16-AEFA-FF253DDDF9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5E68D-8E51-487D-9666-1D56FD0DC902}" type="datetimeFigureOut">
              <a:rPr lang="ru-RU" smtClean="0"/>
              <a:pPr/>
              <a:t>02.11.2014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D9B2B-6D52-4E16-AEFA-FF253DDDF9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BC5E68D-8E51-487D-9666-1D56FD0DC902}" type="datetimeFigureOut">
              <a:rPr lang="ru-RU" smtClean="0"/>
              <a:pPr/>
              <a:t>02.11.2014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3FD9B2B-6D52-4E16-AEFA-FF253DDDF9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BC5E68D-8E51-487D-9666-1D56FD0DC902}" type="datetimeFigureOut">
              <a:rPr lang="ru-RU" smtClean="0"/>
              <a:pPr/>
              <a:t>02.11.2014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3FD9B2B-6D52-4E16-AEFA-FF253DDDF9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BC5E68D-8E51-487D-9666-1D56FD0DC902}" type="datetimeFigureOut">
              <a:rPr lang="ru-RU" smtClean="0"/>
              <a:pPr/>
              <a:t>02.11.2014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3FD9B2B-6D52-4E16-AEFA-FF253DDDF9C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ransition>
    <p:pull dir="rd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63688" y="836712"/>
            <a:ext cx="5472608" cy="1008112"/>
          </a:xfrm>
        </p:spPr>
        <p:txBody>
          <a:bodyPr>
            <a:normAutofit/>
          </a:bodyPr>
          <a:lstStyle/>
          <a:p>
            <a:pPr algn="ctr"/>
            <a:r>
              <a:rPr lang="ru-RU" sz="6000" dirty="0" err="1" smtClean="0">
                <a:solidFill>
                  <a:schemeClr val="accent1">
                    <a:lumMod val="75000"/>
                  </a:schemeClr>
                </a:solidFill>
              </a:rPr>
              <a:t>Портфолио</a:t>
            </a:r>
            <a:endParaRPr lang="ru-RU" sz="6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99592" y="1844824"/>
            <a:ext cx="7684368" cy="187220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  <a:latin typeface="Arial" charset="0"/>
              </a:rPr>
              <a:t>Воспитатель МАДОО детский сад № 17</a:t>
            </a:r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Софронова Ирина Сергеевна </a:t>
            </a:r>
          </a:p>
          <a:p>
            <a:endParaRPr lang="ru-RU" dirty="0"/>
          </a:p>
        </p:txBody>
      </p:sp>
      <p:pic>
        <p:nvPicPr>
          <p:cNvPr id="1026" name="Picture 2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3140968"/>
            <a:ext cx="2400300" cy="3314700"/>
          </a:xfrm>
          <a:prstGeom prst="rect">
            <a:avLst/>
          </a:prstGeom>
          <a:noFill/>
          <a:ln w="57150">
            <a:solidFill>
              <a:srgbClr val="FF66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7467600" cy="57092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2000" b="1" dirty="0" smtClean="0"/>
              <a:t>Цель</a:t>
            </a:r>
            <a:r>
              <a:rPr lang="ru-RU" sz="2000" dirty="0" smtClean="0"/>
              <a:t>: продолжать знакомить  с правилами дорожного движения, учить практически применять их в различных ситуациях.</a:t>
            </a:r>
          </a:p>
          <a:p>
            <a:pPr>
              <a:buNone/>
            </a:pPr>
            <a:r>
              <a:rPr lang="ru-RU" sz="2000" dirty="0" smtClean="0"/>
              <a:t>	</a:t>
            </a:r>
            <a:r>
              <a:rPr lang="ru-RU" sz="2000" b="1" dirty="0" smtClean="0"/>
              <a:t>Задачи</a:t>
            </a:r>
            <a:r>
              <a:rPr lang="ru-RU" sz="2000" dirty="0" smtClean="0"/>
              <a:t>: - учить детей правилам поведения на улице. </a:t>
            </a:r>
          </a:p>
          <a:p>
            <a:pPr>
              <a:buNone/>
            </a:pPr>
            <a:r>
              <a:rPr lang="ru-RU" sz="2000" dirty="0" smtClean="0"/>
              <a:t> 	- обучать элементарной дорожной грамотности. </a:t>
            </a:r>
          </a:p>
          <a:p>
            <a:pPr>
              <a:buNone/>
            </a:pPr>
            <a:r>
              <a:rPr lang="ru-RU" sz="2000" dirty="0" smtClean="0"/>
              <a:t>	- расширять знания о правилах поведения на дороге. </a:t>
            </a:r>
          </a:p>
          <a:p>
            <a:pPr>
              <a:buNone/>
            </a:pPr>
            <a:r>
              <a:rPr lang="ru-RU" sz="2000" dirty="0" smtClean="0"/>
              <a:t> 	- воспитывать чувство ответственности, самостоятельности. </a:t>
            </a:r>
          </a:p>
          <a:p>
            <a:pPr>
              <a:buNone/>
            </a:pPr>
            <a:r>
              <a:rPr lang="ru-RU" sz="2000" dirty="0" smtClean="0"/>
              <a:t>	- учить отличать друг от друга различные виды транспорта. </a:t>
            </a:r>
          </a:p>
          <a:p>
            <a:pPr>
              <a:buNone/>
            </a:pPr>
            <a:r>
              <a:rPr lang="ru-RU" sz="2000" dirty="0" smtClean="0"/>
              <a:t>	- учить понимать и употреблять в речи новые понятия. </a:t>
            </a:r>
          </a:p>
          <a:p>
            <a:pPr>
              <a:buNone/>
            </a:pPr>
            <a:r>
              <a:rPr lang="ru-RU" sz="2000" dirty="0" smtClean="0"/>
              <a:t>	- развивать речь детей. </a:t>
            </a:r>
          </a:p>
          <a:p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/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 Методы и приёмы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1. Беседы по профилактике детского дорожно-транспортного травматизма. </a:t>
            </a:r>
          </a:p>
          <a:p>
            <a:pPr>
              <a:buNone/>
            </a:pPr>
            <a:r>
              <a:rPr lang="ru-RU" dirty="0" smtClean="0"/>
              <a:t>	2. Чтение художественной литературы, прослушивание в записи музыкальных произведений. </a:t>
            </a:r>
          </a:p>
          <a:p>
            <a:pPr>
              <a:buNone/>
            </a:pPr>
            <a:r>
              <a:rPr lang="ru-RU" dirty="0" smtClean="0"/>
              <a:t>	3. Рассматривание иллюстраций, плакатов. </a:t>
            </a:r>
          </a:p>
          <a:p>
            <a:pPr>
              <a:buNone/>
            </a:pPr>
            <a:r>
              <a:rPr lang="ru-RU" dirty="0" smtClean="0"/>
              <a:t>	4. Изготовление атрибутов для проигрывания дорожных ситуаций. </a:t>
            </a:r>
          </a:p>
          <a:p>
            <a:pPr>
              <a:buNone/>
            </a:pPr>
            <a:r>
              <a:rPr lang="ru-RU" dirty="0" smtClean="0"/>
              <a:t>	5. Проведение выставок рисунков и поделок. </a:t>
            </a:r>
          </a:p>
          <a:p>
            <a:pPr>
              <a:buNone/>
            </a:pPr>
            <a:r>
              <a:rPr lang="ru-RU" dirty="0" smtClean="0"/>
              <a:t>	6. Целевые прогулки с наблюдениями по теме. </a:t>
            </a:r>
          </a:p>
          <a:p>
            <a:pPr>
              <a:buNone/>
            </a:pPr>
            <a:r>
              <a:rPr lang="ru-RU" dirty="0" smtClean="0"/>
              <a:t>	7. Инсценировки. 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128792" cy="77809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Ожидаемый  результат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467600" cy="5421216"/>
          </a:xfrm>
        </p:spPr>
        <p:txBody>
          <a:bodyPr/>
          <a:lstStyle/>
          <a:p>
            <a:pPr lvl="1">
              <a:buNone/>
            </a:pPr>
            <a:r>
              <a:rPr lang="ru-RU" dirty="0" smtClean="0"/>
              <a:t>	К окончанию занятий ребенок должен:</a:t>
            </a:r>
          </a:p>
          <a:p>
            <a:pPr lvl="1">
              <a:buNone/>
            </a:pPr>
            <a:r>
              <a:rPr lang="ru-RU" dirty="0" smtClean="0"/>
              <a:t>	-знать алгоритм перехода дороги «Остановись посмотри – перейди»;</a:t>
            </a:r>
          </a:p>
          <a:p>
            <a:pPr lvl="1">
              <a:buNone/>
            </a:pPr>
            <a:r>
              <a:rPr lang="ru-RU" dirty="0" smtClean="0"/>
              <a:t>	- иметь представления о видах транспорта  (воздушный, наземный, водный);</a:t>
            </a:r>
          </a:p>
          <a:p>
            <a:pPr lvl="1">
              <a:buNone/>
            </a:pPr>
            <a:r>
              <a:rPr lang="ru-RU" dirty="0" smtClean="0"/>
              <a:t>	- различать на дороге транспортные средства «пассажирские,  грузовые, специальные»</a:t>
            </a:r>
          </a:p>
          <a:p>
            <a:pPr lvl="1">
              <a:buNone/>
            </a:pPr>
            <a:r>
              <a:rPr lang="ru-RU" dirty="0" smtClean="0"/>
              <a:t>	- уметь выбирать способ перехода (наземный, надземный, подземный, регулируемый) и средства регулирования дорожного движения (светофор, регулировщик), а также дорожные знаки;</a:t>
            </a:r>
          </a:p>
          <a:p>
            <a:pPr lvl="1">
              <a:buNone/>
            </a:pPr>
            <a:r>
              <a:rPr lang="ru-RU" dirty="0" smtClean="0"/>
              <a:t>	- знать правила перехода проезжей части по регулируемому и нерегулируемому пешеходным переходам. </a:t>
            </a:r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cap="none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Представление педагогического опыта для педагогов.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467600" cy="544522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dirty="0" smtClean="0"/>
              <a:t>Принимаю активное участие в педагогических советах детского сада: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000" dirty="0" smtClean="0"/>
              <a:t>    16.12.2012 год тема по нравственно- патриотическому воспитанию детей . Презентация «Использование Уральского фольклора в культурно-патриотическом воспитании дошкольников».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000" dirty="0" smtClean="0"/>
              <a:t>    11.12.2013 год тема по экологическое воспитание дошкольников. Презентация «Формирование у дошкольников ответственного отношения к природе. </a:t>
            </a:r>
          </a:p>
          <a:p>
            <a:pPr marL="0" indent="0" algn="just">
              <a:buFont typeface="Wingdings 2" pitchFamily="18" charset="2"/>
              <a:buNone/>
              <a:defRPr/>
            </a:pPr>
            <a:endParaRPr lang="ru-RU" dirty="0"/>
          </a:p>
        </p:txBody>
      </p:sp>
      <p:pic>
        <p:nvPicPr>
          <p:cNvPr id="5" name="Picture 2" descr="I:\осень-зима 2013\PC1102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365104"/>
            <a:ext cx="3035830" cy="2276872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cap="none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Представление педагогического опыта для родителей.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844824"/>
            <a:ext cx="8291264" cy="482453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работе с родителями использую как традиционные формы работы: беседы, консультации, так и нетрадиционные: анкетирование, открытые занятия, музыкальные и спортивные праздники с активным участием родителей; конкурсы поделки из природного материала. </a:t>
            </a:r>
          </a:p>
          <a:p>
            <a:pPr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Проведены родительские собрания: «</a:t>
            </a:r>
            <a:r>
              <a:rPr lang="ru-RU" sz="2000" dirty="0" smtClean="0"/>
              <a:t>«Безопасность во время новогодних праздников»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Консультации:- «Ребенок имеет право».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Открытое занятие по дополнительному образованию на тему: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«Красный. Желтый. Зеленый» 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Изготовление книжки – малышки:«По дорогам нашего города».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Оформляла выставку  приуроченную к 9 мая «Бессмертный полк»</a:t>
            </a:r>
          </a:p>
          <a:p>
            <a:pPr marL="0" indent="0">
              <a:buFont typeface="Wingdings 2" pitchFamily="18" charset="2"/>
              <a:buNone/>
              <a:defRPr/>
            </a:pPr>
            <a:endParaRPr lang="ru-RU" sz="2000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SC008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60782"/>
            <a:ext cx="259228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 descr="DSC0083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340768"/>
            <a:ext cx="2736304" cy="366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 descr="DSC0083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2780928"/>
            <a:ext cx="2880320" cy="365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7467600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Совместные поделки  родителей и детей.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Мое хобби «Букеты из конфет»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027" name="Picture 3" descr="F:\Мои документы\Рабочий стол\ФЛЭШКА\мои новые букеты\букеты\ах, если бы сбылась моя мечта..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5"/>
            <a:ext cx="3475441" cy="2448272"/>
          </a:xfrm>
          <a:prstGeom prst="rect">
            <a:avLst/>
          </a:prstGeom>
          <a:noFill/>
        </p:spPr>
      </p:pic>
      <p:pic>
        <p:nvPicPr>
          <p:cNvPr id="1028" name="Picture 4" descr="F:\Мои документы\Рабочий стол\ФЛЭШКА\мои новые букеты\букеты\красотка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412776"/>
            <a:ext cx="2212244" cy="2973713"/>
          </a:xfrm>
          <a:prstGeom prst="rect">
            <a:avLst/>
          </a:prstGeom>
          <a:noFill/>
        </p:spPr>
      </p:pic>
      <p:pic>
        <p:nvPicPr>
          <p:cNvPr id="1032" name="Picture 8" descr="F:\Мои документы\Рабочий стол\ФЛЭШКА\мои новые букеты\букеты\блюз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193704"/>
            <a:ext cx="3180937" cy="247565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  <a:cs typeface="Arial" pitchFamily="34" charset="0"/>
              </a:rPr>
              <a:t>Приложение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859216" cy="534920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Конспекты  открытых занятий: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Тема: «Целебная трава»;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Тема: «Право на жизнь»;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Тема: «</a:t>
            </a:r>
            <a:r>
              <a:rPr lang="ru-RU" dirty="0" smtClean="0">
                <a:latin typeface="+mj-lt"/>
              </a:rPr>
              <a:t>В гостях у бабушки Арины»;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Тема: «9 мая».</a:t>
            </a:r>
            <a:endParaRPr lang="ru-RU" dirty="0" smtClean="0">
              <a:latin typeface="+mj-lt"/>
            </a:endParaRPr>
          </a:p>
          <a:p>
            <a:r>
              <a:rPr lang="ru-RU" dirty="0" smtClean="0"/>
              <a:t>Презентация «Использование Уральского фольклора в культурно-патриотическом воспитании дошкольников».</a:t>
            </a:r>
          </a:p>
          <a:p>
            <a:r>
              <a:rPr lang="ru-RU" dirty="0" smtClean="0"/>
              <a:t>Городской конкурс на лучшее </a:t>
            </a:r>
            <a:br>
              <a:rPr lang="ru-RU" dirty="0" smtClean="0"/>
            </a:br>
            <a:r>
              <a:rPr lang="ru-RU" dirty="0" smtClean="0"/>
              <a:t>учебно-методическое пособие  по  проведению обучающих  занятий  с детьми по тематике «Дорожная безопасность»</a:t>
            </a:r>
          </a:p>
          <a:p>
            <a:r>
              <a:rPr lang="ru-RU" dirty="0" smtClean="0"/>
              <a:t>Рабочая программа по основание безопасности дорожного движения «Уроки дяди Степы». 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7931224" cy="5781256"/>
          </a:xfrm>
        </p:spPr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sz="7200" b="1" dirty="0" smtClean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ru-RU" sz="72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Спасибо за внимание </a:t>
            </a:r>
            <a:endParaRPr lang="ru-RU" sz="7200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43608" y="980728"/>
            <a:ext cx="7200800" cy="5328592"/>
          </a:xfrm>
        </p:spPr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200" dirty="0" smtClean="0"/>
              <a:t>Сколько нужно ласки и заботы </a:t>
            </a:r>
          </a:p>
          <a:p>
            <a:pPr algn="ctr">
              <a:buNone/>
            </a:pPr>
            <a:r>
              <a:rPr lang="ru-RU" sz="3200" dirty="0" smtClean="0"/>
              <a:t>Каждому помочь и каждого понять. </a:t>
            </a:r>
          </a:p>
          <a:p>
            <a:pPr algn="ctr">
              <a:buNone/>
            </a:pPr>
            <a:r>
              <a:rPr lang="ru-RU" sz="3200" dirty="0" smtClean="0"/>
              <a:t>Благодарна и трудна работа - </a:t>
            </a:r>
          </a:p>
          <a:p>
            <a:pPr algn="ctr">
              <a:buNone/>
            </a:pPr>
            <a:r>
              <a:rPr lang="ru-RU" sz="3200" dirty="0" smtClean="0"/>
              <a:t> Ежедневно маму заменять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Биография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67544" y="1772816"/>
            <a:ext cx="8157592" cy="460851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Дата рождения: 18 декабря 1980 года. </a:t>
            </a:r>
          </a:p>
          <a:p>
            <a:pPr algn="ctr"/>
            <a:r>
              <a:rPr lang="ru-RU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 Место рождения: город Верхняя Пышма. </a:t>
            </a:r>
          </a:p>
          <a:p>
            <a:pPr algn="ctr"/>
            <a:r>
              <a:rPr lang="ru-RU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Семья : муж – Софронов Василий Сергеевич.</a:t>
            </a:r>
          </a:p>
          <a:p>
            <a:pPr algn="ctr">
              <a:buNone/>
            </a:pPr>
            <a:r>
              <a:rPr lang="ru-RU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Сын – Софронов Никита Васильевич.</a:t>
            </a:r>
          </a:p>
          <a:p>
            <a:pPr algn="ctr">
              <a:buNone/>
            </a:pPr>
            <a:r>
              <a:rPr lang="ru-RU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Дочь – Софронова Виктория Васильевна. </a:t>
            </a:r>
          </a:p>
          <a:p>
            <a:pPr algn="ctr"/>
            <a:r>
              <a:rPr lang="ru-RU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Образование: Российский государственный профессионально-педагогический университет с 1999 по 2004г.г. Специальность:  «Профессиональное обучение». Присуждена квалификации – инженер – педагог.  </a:t>
            </a:r>
          </a:p>
          <a:p>
            <a:pPr algn="ctr"/>
            <a:r>
              <a:rPr lang="ru-RU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Педагогический стаж с 2004 года. </a:t>
            </a:r>
          </a:p>
          <a:p>
            <a:pPr algn="ctr"/>
            <a:r>
              <a:rPr lang="ru-RU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Работаю в МАДОО  детский сад № 17 с 2012 года.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620688"/>
            <a:ext cx="7467600" cy="100811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Места работы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2276872"/>
            <a:ext cx="8229600" cy="4047728"/>
          </a:xfrm>
        </p:spPr>
        <p:txBody>
          <a:bodyPr/>
          <a:lstStyle/>
          <a:p>
            <a:r>
              <a:rPr lang="ru-RU" sz="2800" dirty="0" smtClean="0"/>
              <a:t>2004-2012г.г. ГОУНПОСО «Профессиональное училище «Юность» на должность   преподавателя химии. </a:t>
            </a:r>
          </a:p>
          <a:p>
            <a:r>
              <a:rPr lang="ru-RU" sz="2800" dirty="0" smtClean="0"/>
              <a:t>2012г.  по настоящее время МАДОО Детский сад № 17, на должность воспитателя.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АТТЕСТАЦИЯ</a:t>
            </a:r>
            <a:r>
              <a:rPr lang="ru-RU" sz="4400" b="1" dirty="0" smtClean="0">
                <a:latin typeface="Monotype Corsiva" pitchFamily="66" charset="0"/>
              </a:rPr>
              <a:t> </a:t>
            </a:r>
            <a:br>
              <a:rPr lang="ru-RU" sz="4400" b="1" dirty="0" smtClean="0">
                <a:latin typeface="Monotype Corsiva" pitchFamily="66" charset="0"/>
              </a:rPr>
            </a:br>
            <a:endParaRPr lang="ru-RU" sz="4400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2400" dirty="0" smtClean="0"/>
              <a:t>2004 года присвоена первая квалификационная категория как молодой специалист по должности преподаватель химии. </a:t>
            </a:r>
          </a:p>
          <a:p>
            <a:r>
              <a:rPr lang="ru-RU" sz="2400" dirty="0" smtClean="0"/>
              <a:t>Декабрь 2008 года присвоена вторая квалификационная категория по должности преподаватель химии. 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Награждения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400" dirty="0" smtClean="0"/>
              <a:t>2009г. почетная грамота за активное участие в подготовке и проведении «Дня открытых дверей», организации экскурсий. </a:t>
            </a:r>
          </a:p>
          <a:p>
            <a:r>
              <a:rPr lang="ru-RU" sz="2400" dirty="0" smtClean="0"/>
              <a:t>2009г. Объявлена благодарность за активное участие и подготовку учащихся ко Дню самоуправления. </a:t>
            </a:r>
          </a:p>
          <a:p>
            <a:r>
              <a:rPr lang="ru-RU" sz="2400" dirty="0" smtClean="0"/>
              <a:t>2009г. Объявлена благодарность за активное участие в городской благотворительной акции «Подари детям сказку». </a:t>
            </a:r>
          </a:p>
          <a:p>
            <a:r>
              <a:rPr lang="ru-RU" sz="2400" dirty="0" smtClean="0"/>
              <a:t>2009г. награждена грамотой за качественную работу и сохранность контингента. </a:t>
            </a:r>
          </a:p>
          <a:p>
            <a:r>
              <a:rPr lang="ru-RU" sz="2400" dirty="0" smtClean="0"/>
              <a:t>2009г. почетная грамота за добросовестный труд, высокий профессионализм, творческий подход к работе, активное участие в общественной жизни училища и в связи с Днем учителя. </a:t>
            </a:r>
          </a:p>
          <a:p>
            <a:endParaRPr lang="ru-RU" dirty="0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Мои документы\Моя музыка\Мои рисунки\img4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80646"/>
            <a:ext cx="4177138" cy="5963355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Самообразование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827584" y="1412776"/>
            <a:ext cx="7859216" cy="504203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2008 г. Мониторинг и качество образования в условиях перехода Единого государственного экзамена (ЕГЭ) по химии в штатный режим в </a:t>
            </a:r>
          </a:p>
          <a:p>
            <a:r>
              <a:rPr lang="ru-RU" sz="2400" dirty="0" smtClean="0"/>
              <a:t>2008г. «</a:t>
            </a:r>
            <a:r>
              <a:rPr lang="ru-RU" sz="2400" dirty="0" err="1" smtClean="0"/>
              <a:t>Гендерные</a:t>
            </a:r>
            <a:r>
              <a:rPr lang="ru-RU" sz="2400" dirty="0" smtClean="0"/>
              <a:t>  особенности содержания и организации образовательного процесса».  </a:t>
            </a:r>
          </a:p>
          <a:p>
            <a:r>
              <a:rPr lang="ru-RU" sz="2400" dirty="0" smtClean="0"/>
              <a:t>2013г. Краткосрочное обучение по образовательной программе «Актуальные проблемы дошкольного образования ( в соответствии с ФГТ)» в объеме 72 часов. «Уральский государственный педагогический университет». </a:t>
            </a:r>
          </a:p>
          <a:p>
            <a:pPr>
              <a:buNone/>
            </a:pP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/>
            </a:r>
            <a:br>
              <a:rPr lang="ru-RU" sz="4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</a:br>
            <a:r>
              <a:rPr lang="ru-RU" sz="4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  <a:cs typeface="Arial"/>
              </a:rPr>
              <a:t>Передовой педагогический опыт</a:t>
            </a:r>
            <a:br>
              <a:rPr lang="ru-RU" sz="4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  <a:cs typeface="Arial"/>
              </a:rPr>
            </a:br>
            <a:endParaRPr lang="ru-RU" sz="4400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467600" cy="50405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</a:t>
            </a:r>
            <a:r>
              <a:rPr lang="ru-RU" b="1" dirty="0" smtClean="0"/>
              <a:t>«Уроки дяди Степы»</a:t>
            </a:r>
          </a:p>
          <a:p>
            <a:pPr algn="just">
              <a:buNone/>
            </a:pPr>
            <a:r>
              <a:rPr lang="ru-RU" dirty="0" smtClean="0"/>
              <a:t>   </a:t>
            </a:r>
            <a:r>
              <a:rPr lang="ru-RU" sz="1800" b="1" dirty="0" smtClean="0"/>
              <a:t>Актуальность: </a:t>
            </a:r>
            <a:r>
              <a:rPr lang="ru-RU" sz="1900" dirty="0" smtClean="0"/>
              <a:t>Из года в год увеличивается поток автомобилей на дорогах города, что создаёт объективную реальность возникновения дорожно-транспортных происшествий. Причём несчастные случаи всё чаще происходят не на больших транспортных магистралях, а на маленьких дорогах, рядом с остановками, а иногда и во дворе дома. </a:t>
            </a:r>
          </a:p>
          <a:p>
            <a:pPr algn="just">
              <a:buNone/>
            </a:pPr>
            <a:r>
              <a:rPr lang="ru-RU" sz="1900" dirty="0" smtClean="0"/>
              <a:t>		К сожалению, зачастую причиной дорожно-транспортных происшествий бывают дети. Поэтому обеспечение безопасности движения становится всё более важной государственной задачей, и особое значение приобретает заблаговременная подготовка самых маленьких пешеходов и пассажиров – детей. 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1167</TotalTime>
  <Words>497</Words>
  <Application>Microsoft Office PowerPoint</Application>
  <PresentationFormat>Экран (4:3)</PresentationFormat>
  <Paragraphs>89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Эркер</vt:lpstr>
      <vt:lpstr>Портфолио</vt:lpstr>
      <vt:lpstr>Презентация PowerPoint</vt:lpstr>
      <vt:lpstr>Биография</vt:lpstr>
      <vt:lpstr>Места работы </vt:lpstr>
      <vt:lpstr>               АТТЕСТАЦИЯ  </vt:lpstr>
      <vt:lpstr>Награждения</vt:lpstr>
      <vt:lpstr>Презентация PowerPoint</vt:lpstr>
      <vt:lpstr>Самообразование</vt:lpstr>
      <vt:lpstr> Передовой педагогический опыт </vt:lpstr>
      <vt:lpstr>Презентация PowerPoint</vt:lpstr>
      <vt:lpstr>  Методы и приёмы</vt:lpstr>
      <vt:lpstr>Ожидаемый  результат</vt:lpstr>
      <vt:lpstr>Представление педагогического опыта для педагогов.</vt:lpstr>
      <vt:lpstr>Представление педагогического опыта для родителей.</vt:lpstr>
      <vt:lpstr>Совместные поделки  родителей и детей.  </vt:lpstr>
      <vt:lpstr>Мое хобби «Букеты из конфет» </vt:lpstr>
      <vt:lpstr>Приложение</vt:lpstr>
      <vt:lpstr>Презентация PowerPoint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</dc:title>
  <dc:creator>user</dc:creator>
  <cp:lastModifiedBy>Ирина</cp:lastModifiedBy>
  <cp:revision>118</cp:revision>
  <dcterms:created xsi:type="dcterms:W3CDTF">2014-03-24T14:24:42Z</dcterms:created>
  <dcterms:modified xsi:type="dcterms:W3CDTF">2014-11-02T18:27:28Z</dcterms:modified>
</cp:coreProperties>
</file>