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6"/>
  </p:notesMasterIdLst>
  <p:sldIdLst>
    <p:sldId id="288" r:id="rId2"/>
    <p:sldId id="290" r:id="rId3"/>
    <p:sldId id="266" r:id="rId4"/>
    <p:sldId id="267" r:id="rId5"/>
    <p:sldId id="283" r:id="rId6"/>
    <p:sldId id="268" r:id="rId7"/>
    <p:sldId id="284" r:id="rId8"/>
    <p:sldId id="269" r:id="rId9"/>
    <p:sldId id="285" r:id="rId10"/>
    <p:sldId id="270" r:id="rId11"/>
    <p:sldId id="286" r:id="rId12"/>
    <p:sldId id="262" r:id="rId13"/>
    <p:sldId id="287" r:id="rId14"/>
    <p:sldId id="26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  <a:srgbClr val="0A6192"/>
    <a:srgbClr val="0C72AA"/>
    <a:srgbClr val="0987CD"/>
    <a:srgbClr val="027FD4"/>
    <a:srgbClr val="19A1F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715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D5B25DEC-1669-4445-B14C-5B67C0C23C1A}" type="datetimeFigureOut">
              <a:rPr lang="en-US"/>
              <a:pPr>
                <a:defRPr/>
              </a:pPr>
              <a:t>11/2/2014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r-Latn-C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r-Latn-C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10EA9C9-88FB-4878-82A2-6D0553A05724}" type="slidenum">
              <a:rPr lang="sr-Latn-CS"/>
              <a:pPr>
                <a:defRPr/>
              </a:pPr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7514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514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0C947-576A-4BB2-A995-B2A4F92F5785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F79A6-139C-4DE9-8D1E-4FF31CEC10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00A00-0BA5-457A-9273-249BD61FD88C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9FB7-DB63-4A12-A23A-C8A3BBADE9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7DF8-7574-46AB-9384-DF2256C344FC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AAEA-DE0F-44C8-B979-5E8EA2C78C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4B82-224C-4B40-B978-E070BE8295C9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03E8-794B-4D1C-B9E7-D98E699C6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B241E-BA99-4AF2-8FCF-A179F56318E0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2A47-C88C-46F9-8AA5-B5D57C4533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A447-9970-4E7A-B24C-F0AB30CAD05A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1B9AD-BAF2-4F47-A0B1-1578918A7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A560-CE35-4AE5-B0BE-27C797FB93B8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074E9-D6DB-4919-A7DF-E665545284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A642-8FEB-4FC9-AA10-38FED4CEA50A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75A0-CDF1-42B9-A208-AB2B48114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B99D-28A0-412F-A20A-9F5782A3BC19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FE1B7-BA10-4258-AF41-AEFCC3A7DE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CFCC0-556E-432F-8324-0A7730AC8D35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174D-A298-48C2-8607-E581B6D8A4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B2A9-4141-4EAA-9B62-F183418ED85F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426E-0584-466E-83BD-A08424F6FA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7408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8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8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8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8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8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8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9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9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9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9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409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7409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09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09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09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0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1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17412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</p:grpSp>
      <p:sp>
        <p:nvSpPr>
          <p:cNvPr id="17412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2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B2EB4F9-F418-4D1A-A0F6-47199DB60297}" type="datetimeFigureOut">
              <a:rPr lang="ru-RU"/>
              <a:pPr>
                <a:defRPr/>
              </a:pPr>
              <a:t>02.11.2014</a:t>
            </a:fld>
            <a:endParaRPr lang="ru-RU" dirty="0"/>
          </a:p>
        </p:txBody>
      </p:sp>
      <p:sp>
        <p:nvSpPr>
          <p:cNvPr id="17412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8075305-EDC1-4D26-9DC3-DA76D08421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2002W_emblem_b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Vancouver2010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1976W_emblem_b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1980W_emblem_b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AD%D0%BC%D0%B1%D0%BB_%D0%BC%D0%B0_%D0%A1%D0%B0%D1%80%D0%B0%D0%B5%D0%B2%D0%B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1988W_emblem_b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1992W_emblem_b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1994W_emblem_b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1998W_emblem_b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611188" y="476250"/>
            <a:ext cx="55451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1600">
              <a:latin typeface="Times New Roman" pitchFamily="18" charset="0"/>
            </a:endParaRPr>
          </a:p>
          <a:p>
            <a:pPr algn="ctr" eaLnBrk="0" hangingPunct="0"/>
            <a:endParaRPr lang="ru-RU" sz="1600">
              <a:latin typeface="Times New Roman" pitchFamily="18" charset="0"/>
            </a:endParaRPr>
          </a:p>
        </p:txBody>
      </p:sp>
      <p:sp>
        <p:nvSpPr>
          <p:cNvPr id="137225" name="WordArt 9"/>
          <p:cNvSpPr>
            <a:spLocks noChangeArrowheads="1" noChangeShapeType="1" noTextEdit="1"/>
          </p:cNvSpPr>
          <p:nvPr/>
        </p:nvSpPr>
        <p:spPr bwMode="auto">
          <a:xfrm>
            <a:off x="900113" y="2060575"/>
            <a:ext cx="4608512" cy="2290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1258888" y="481013"/>
            <a:ext cx="6769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МУНИЦИПАЛЬНОЕ БЮДЖЕТНОЕ ДОШКОЛЬНОЕ </a:t>
            </a:r>
          </a:p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 eaLnBrk="0" hangingPunct="0">
              <a:defRPr/>
            </a:pP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ДЕТСКИЙ САД «ДЕЛЬФИН» г.ФОКИНО</a:t>
            </a:r>
            <a:endParaRPr lang="ru-RU" sz="1600" i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3078" name="TextBox 7"/>
          <p:cNvSpPr txBox="1">
            <a:spLocks noChangeArrowheads="1"/>
          </p:cNvSpPr>
          <p:nvPr/>
        </p:nvSpPr>
        <p:spPr bwMode="auto">
          <a:xfrm>
            <a:off x="1116013" y="2133600"/>
            <a:ext cx="69119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Талисманы   Зимних Олимпийских  игр</a:t>
            </a:r>
          </a:p>
        </p:txBody>
      </p:sp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6875463" y="5445125"/>
            <a:ext cx="187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Подготовила: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воспитатель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Рыжова Е.И.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684213" y="596900"/>
            <a:ext cx="59039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Зимние Олимпийские игры 2002 в Солт-Лейк-Сити (США) представляли талисманы </a:t>
            </a:r>
            <a:r>
              <a:rPr lang="ru-RU" sz="2000" b="1">
                <a:solidFill>
                  <a:srgbClr val="A50021"/>
                </a:solidFill>
                <a:latin typeface="Cambria" pitchFamily="18" charset="0"/>
              </a:rPr>
              <a:t>заяц, койот и медведь</a:t>
            </a:r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. Их образы символизировали Олимпийский девиз «Быстрее, выше, сильнее». </a:t>
            </a:r>
          </a:p>
        </p:txBody>
      </p:sp>
      <p:pic>
        <p:nvPicPr>
          <p:cNvPr id="22532" name="Picture 8" descr="Эмблема Зимних Олимпийских игр 2002">
            <a:hlinkClick r:id="rId3" tooltip="&quot;Эмблема Зимних Олимпийских игр 2002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908050"/>
            <a:ext cx="11557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/>
          <a:srcRect t="12286" b="8730"/>
          <a:stretch>
            <a:fillRect/>
          </a:stretch>
        </p:blipFill>
        <p:spPr bwMode="auto">
          <a:xfrm>
            <a:off x="1187450" y="2565400"/>
            <a:ext cx="67691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4797425"/>
            <a:ext cx="139065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971550" y="1125538"/>
            <a:ext cx="27368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A50021"/>
                </a:solidFill>
                <a:latin typeface="Cambria" pitchFamily="18" charset="0"/>
              </a:rPr>
              <a:t>Снежок Нив и кубик льда Глиз,</a:t>
            </a:r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 талисманы Зимних Олимпийских игр 2006 в Турине (Италия). Среди их основных качеств выделялись страсть к спорту и бережное отношение к окружающей среде. 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175" y="1268413"/>
            <a:ext cx="4249738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0"/>
          <p:cNvSpPr>
            <a:spLocks noChangeArrowheads="1"/>
          </p:cNvSpPr>
          <p:nvPr/>
        </p:nvSpPr>
        <p:spPr bwMode="auto">
          <a:xfrm>
            <a:off x="755650" y="681038"/>
            <a:ext cx="64801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У зимних Олимпийских Игр 2010 года в Ванкувере (Канада) была группа талисманов — </a:t>
            </a:r>
            <a:r>
              <a:rPr lang="ru-RU" sz="2000" b="1">
                <a:solidFill>
                  <a:srgbClr val="A50021"/>
                </a:solidFill>
                <a:latin typeface="Cambria" pitchFamily="18" charset="0"/>
              </a:rPr>
              <a:t>Куачи, Мига и Мукмук</a:t>
            </a:r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 . Основной задачей этих талисманов было рассказать миру о стране, которую населяют разные этнические группы. </a:t>
            </a:r>
          </a:p>
        </p:txBody>
      </p:sp>
      <p:pic>
        <p:nvPicPr>
          <p:cNvPr id="24580" name="Picture 23" descr="Эмблема зимних Олимпийских игр 2010">
            <a:hlinkClick r:id="rId3" tooltip="&quot;Эмблема зимних Олимпийских игр 2010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80288" y="765175"/>
            <a:ext cx="11842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8888" y="2636838"/>
            <a:ext cx="66516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55650" y="1546225"/>
            <a:ext cx="28797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Зимние Олимпийские Игры 2014 прошли в Сочи (Россия). Талисманами этих игр стали </a:t>
            </a:r>
            <a:r>
              <a:rPr lang="ru-RU" sz="2000" b="1">
                <a:solidFill>
                  <a:srgbClr val="A50021"/>
                </a:solidFill>
                <a:latin typeface="Cambria" pitchFamily="18" charset="0"/>
              </a:rPr>
              <a:t>Зайка, Белый мишка и Леопард. 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1341438"/>
            <a:ext cx="4603750" cy="41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150" y="3933825"/>
            <a:ext cx="78105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588" y="-9525"/>
            <a:ext cx="9145588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8888" y="549275"/>
            <a:ext cx="6553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Собери свою коллекцию олимпийских талисманов.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1150" y="3716338"/>
            <a:ext cx="27860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557338"/>
            <a:ext cx="26638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1557338"/>
            <a:ext cx="261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8038" y="1628775"/>
            <a:ext cx="2447925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088" y="3716338"/>
            <a:ext cx="43973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35150" y="5805488"/>
            <a:ext cx="53292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25000"/>
                  </a:schemeClr>
                </a:solidFill>
              </a:rPr>
              <a:t>Желаю успеха!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11188" y="404813"/>
            <a:ext cx="7921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ЗНАЧЕНИЕ ОЛИМПИЙСКИХ ТАЛИСМАНОВ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042988" y="1374449"/>
            <a:ext cx="71294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sz="2400" b="1" dirty="0" smtClean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Талисман 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отражает дух того города, где проводятся Олимпийские игры. Это персонаж с запоминающимся именем, яркой личностью, который становится центральной фигурой соревнований.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400" b="1" dirty="0">
              <a:solidFill>
                <a:schemeClr val="accent1">
                  <a:lumMod val="25000"/>
                </a:schemeClr>
              </a:solidFill>
              <a:latin typeface="Cambria" pitchFamily="18" charset="0"/>
            </a:endParaRPr>
          </a:p>
        </p:txBody>
      </p:sp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3500438"/>
            <a:ext cx="75263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323850" y="1374775"/>
            <a:ext cx="31686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0099"/>
                </a:solidFill>
                <a:latin typeface="Cambria" pitchFamily="18" charset="0"/>
              </a:rPr>
              <a:t>Зимние Олимпийские игры 1976 в проходили в Инсбруке (Австрия). Организаторы провозгласили эти соревнования «Играми простоты». Выбранный талисман — </a:t>
            </a:r>
            <a:r>
              <a:rPr lang="ru-RU" sz="2000" b="1" dirty="0">
                <a:solidFill>
                  <a:srgbClr val="A50021"/>
                </a:solidFill>
                <a:latin typeface="Cambria" pitchFamily="18" charset="0"/>
              </a:rPr>
              <a:t>снеговик </a:t>
            </a:r>
            <a:r>
              <a:rPr lang="ru-RU" sz="2000" b="1" dirty="0" err="1">
                <a:solidFill>
                  <a:srgbClr val="A50021"/>
                </a:solidFill>
                <a:latin typeface="Cambria" pitchFamily="18" charset="0"/>
              </a:rPr>
              <a:t>Олимпиямандл</a:t>
            </a:r>
            <a:r>
              <a:rPr lang="ru-RU" sz="2000" b="1" dirty="0">
                <a:solidFill>
                  <a:srgbClr val="000099"/>
                </a:solidFill>
                <a:latin typeface="Cambria" pitchFamily="18" charset="0"/>
              </a:rPr>
              <a:t> должен был отражать именно это качество. </a:t>
            </a: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611188" y="404813"/>
            <a:ext cx="7993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</a:rPr>
              <a:t>Талисманы Зимних Олимпийских игр</a:t>
            </a:r>
          </a:p>
        </p:txBody>
      </p:sp>
      <p:pic>
        <p:nvPicPr>
          <p:cNvPr id="15365" name="Picture 15" descr="Эмблема Зимних Олимпийских игр 1976">
            <a:hlinkClick r:id="rId3" tooltip="&quot;Эмблема Зимних Олимпийских игр 1976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4868863"/>
            <a:ext cx="11382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8"/>
          <p:cNvPicPr>
            <a:picLocks noChangeAspect="1" noChangeArrowheads="1"/>
          </p:cNvPicPr>
          <p:nvPr/>
        </p:nvPicPr>
        <p:blipFill>
          <a:blip r:embed="rId5" cstate="email"/>
          <a:srcRect t="1125" b="1125"/>
          <a:stretch>
            <a:fillRect/>
          </a:stretch>
        </p:blipFill>
        <p:spPr bwMode="auto">
          <a:xfrm>
            <a:off x="3635375" y="1557338"/>
            <a:ext cx="50561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971550" y="1649413"/>
            <a:ext cx="23764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0099"/>
                </a:solidFill>
                <a:latin typeface="Cambria" pitchFamily="18" charset="0"/>
              </a:rPr>
              <a:t>На зимних Олимпийских играх 1980 в Лейк-Плэсиде (США) талисманом стал </a:t>
            </a:r>
            <a:r>
              <a:rPr lang="ru-RU" sz="2000" b="1" dirty="0">
                <a:solidFill>
                  <a:srgbClr val="A50021"/>
                </a:solidFill>
                <a:latin typeface="Cambria" pitchFamily="18" charset="0"/>
              </a:rPr>
              <a:t>Енот </a:t>
            </a:r>
            <a:r>
              <a:rPr lang="ru-RU" sz="2000" b="1" dirty="0" err="1">
                <a:solidFill>
                  <a:srgbClr val="A50021"/>
                </a:solidFill>
                <a:latin typeface="Cambria" pitchFamily="18" charset="0"/>
              </a:rPr>
              <a:t>Рони</a:t>
            </a:r>
            <a:r>
              <a:rPr lang="ru-RU" sz="2000" b="1" dirty="0">
                <a:solidFill>
                  <a:srgbClr val="000099"/>
                </a:solidFill>
                <a:latin typeface="Cambria" pitchFamily="18" charset="0"/>
              </a:rPr>
              <a:t>. </a:t>
            </a:r>
          </a:p>
        </p:txBody>
      </p:sp>
      <p:pic>
        <p:nvPicPr>
          <p:cNvPr id="16388" name="Picture 10" descr="Эмблема Зимних Олимпийских игр 1980">
            <a:hlinkClick r:id="rId3" tooltip="&quot;Эмблема Зимних Олимпийских игр 1980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250" y="4365625"/>
            <a:ext cx="10985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765175"/>
            <a:ext cx="4176713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84213" y="1062038"/>
            <a:ext cx="28797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A50021"/>
                </a:solidFill>
                <a:latin typeface="Cambria" pitchFamily="18" charset="0"/>
              </a:rPr>
              <a:t>Волчонок </a:t>
            </a:r>
            <a:r>
              <a:rPr lang="ru-RU" sz="2000" b="1" dirty="0" err="1">
                <a:solidFill>
                  <a:srgbClr val="A50021"/>
                </a:solidFill>
                <a:latin typeface="Cambria" pitchFamily="18" charset="0"/>
              </a:rPr>
              <a:t>Вучко</a:t>
            </a:r>
            <a:r>
              <a:rPr lang="ru-RU" sz="2000" b="1" dirty="0">
                <a:solidFill>
                  <a:srgbClr val="000099"/>
                </a:solidFill>
                <a:latin typeface="Cambria" pitchFamily="18" charset="0"/>
              </a:rPr>
              <a:t> стал талисманом на зимних Олимпийских играх 1984 в Сараево (Югославия). По замыслу создателей, волчонок символизировал желание человека «подружиться с животными и стать ближе к природе». </a:t>
            </a:r>
          </a:p>
        </p:txBody>
      </p:sp>
      <p:pic>
        <p:nvPicPr>
          <p:cNvPr id="17412" name="Picture 7" descr="Эмблема зимних Олимпийских игр 1984">
            <a:hlinkClick r:id="rId3" tooltip="&quot;Эмблема зимних Олимпийских игр 1984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2275" y="5013325"/>
            <a:ext cx="709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1125538"/>
            <a:ext cx="4575175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900113" y="765175"/>
            <a:ext cx="266382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0099"/>
                </a:solidFill>
                <a:latin typeface="Cambria" pitchFamily="18" charset="0"/>
              </a:rPr>
              <a:t>Зимние Олимпийские игры 1988 проводились в Калгари (Канада). Полярные медведи </a:t>
            </a:r>
            <a:r>
              <a:rPr lang="ru-RU" sz="2000" b="1" dirty="0" err="1">
                <a:solidFill>
                  <a:srgbClr val="A50021"/>
                </a:solidFill>
                <a:latin typeface="Cambria" pitchFamily="18" charset="0"/>
              </a:rPr>
              <a:t>Хайди</a:t>
            </a:r>
            <a:r>
              <a:rPr lang="ru-RU" sz="2000" b="1" dirty="0">
                <a:solidFill>
                  <a:srgbClr val="A50021"/>
                </a:solidFill>
                <a:latin typeface="Cambria" pitchFamily="18" charset="0"/>
              </a:rPr>
              <a:t> и </a:t>
            </a:r>
            <a:r>
              <a:rPr lang="ru-RU" sz="2000" b="1" dirty="0" err="1">
                <a:solidFill>
                  <a:srgbClr val="A50021"/>
                </a:solidFill>
                <a:latin typeface="Cambria" pitchFamily="18" charset="0"/>
              </a:rPr>
              <a:t>Хоуди</a:t>
            </a:r>
            <a:r>
              <a:rPr lang="ru-RU" sz="2000" b="1" dirty="0">
                <a:solidFill>
                  <a:srgbClr val="000099"/>
                </a:solidFill>
                <a:latin typeface="Cambria" pitchFamily="18" charset="0"/>
              </a:rPr>
              <a:t> — первый парный талисман (по легенде — это брат с сестрой, а их имена образованы от слова (привет)) </a:t>
            </a:r>
          </a:p>
        </p:txBody>
      </p:sp>
      <p:pic>
        <p:nvPicPr>
          <p:cNvPr id="18436" name="Picture 8" descr="Эмблема Зимних Олимпийских игр 1988">
            <a:hlinkClick r:id="rId3" tooltip="&quot;Эмблема Зимних Олимпийских игр 1988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4724400"/>
            <a:ext cx="8096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/>
          <a:srcRect l="12813" t="5670" r="14149" b="5501"/>
          <a:stretch>
            <a:fillRect/>
          </a:stretch>
        </p:blipFill>
        <p:spPr bwMode="auto">
          <a:xfrm>
            <a:off x="3563938" y="1196975"/>
            <a:ext cx="50657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Эмблема Зимних Олимпийских игр 1992">
            <a:hlinkClick r:id="rId3" tooltip="&quot;Эмблема Зимних Олимпийских игр 1992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4365625"/>
            <a:ext cx="1016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684213" y="1263650"/>
            <a:ext cx="27368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На зимних Олимпийских играх 1992 в Альбервилле (Франция) талисманом стал горный </a:t>
            </a:r>
            <a:r>
              <a:rPr lang="ru-RU" sz="2000" b="1">
                <a:solidFill>
                  <a:srgbClr val="A50021"/>
                </a:solidFill>
                <a:latin typeface="Cambria" pitchFamily="18" charset="0"/>
              </a:rPr>
              <a:t>эльф Мажик</a:t>
            </a:r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, представший в образе звезды. </a:t>
            </a:r>
          </a:p>
        </p:txBody>
      </p:sp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1089025"/>
            <a:ext cx="4608512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84213" y="709613"/>
            <a:ext cx="28082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На зимних Олимпийских Играх 1994 г. в Лиллехаммере (Норвегия) впервые талисманами стали люди: мальчик и девочка </a:t>
            </a:r>
            <a:r>
              <a:rPr lang="ru-RU" sz="2000" b="1">
                <a:solidFill>
                  <a:srgbClr val="A50021"/>
                </a:solidFill>
                <a:latin typeface="Cambria" pitchFamily="18" charset="0"/>
              </a:rPr>
              <a:t>Хокон и Кристин</a:t>
            </a:r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 — брат и сестра из норвежского фольклора. </a:t>
            </a:r>
          </a:p>
        </p:txBody>
      </p:sp>
      <p:pic>
        <p:nvPicPr>
          <p:cNvPr id="20484" name="Picture 8" descr="Эмблема Зимних Олимпийских игр 1994">
            <a:hlinkClick r:id="rId3" tooltip="&quot;Эмблема Зимних Олимпийских игр 1994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813" y="4652963"/>
            <a:ext cx="10112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1125538"/>
            <a:ext cx="4999038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5" descr="Эмблема зимних Олимпийских игр 1998">
            <a:hlinkClick r:id="rId3" tooltip="&quot;Эмблема зимних Олимпийских игр 1998&quot;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388" y="836613"/>
            <a:ext cx="100965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042988" y="703263"/>
            <a:ext cx="57610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На зимних Олимпийских играх 1998 в Нагано (Япония)в качестве талисманов предстали </a:t>
            </a:r>
            <a:r>
              <a:rPr lang="ru-RU" sz="2000" b="1">
                <a:solidFill>
                  <a:srgbClr val="A50021"/>
                </a:solidFill>
                <a:latin typeface="Cambria" pitchFamily="18" charset="0"/>
              </a:rPr>
              <a:t>совята Сукки, Нокки, Лекки, Цукки,</a:t>
            </a:r>
            <a:r>
              <a:rPr lang="ru-RU" sz="2000" b="1">
                <a:solidFill>
                  <a:srgbClr val="000099"/>
                </a:solidFill>
                <a:latin typeface="Cambria" pitchFamily="18" charset="0"/>
              </a:rPr>
              <a:t> которые символизировали «мудрость» и четыре времени года. 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email"/>
          <a:srcRect t="9579" b="19540"/>
          <a:stretch>
            <a:fillRect/>
          </a:stretch>
        </p:blipFill>
        <p:spPr bwMode="auto">
          <a:xfrm>
            <a:off x="900113" y="2852738"/>
            <a:ext cx="73437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8">
      <a:dk1>
        <a:srgbClr val="000000"/>
      </a:dk1>
      <a:lt1>
        <a:srgbClr val="FFFFFF"/>
      </a:lt1>
      <a:dk2>
        <a:srgbClr val="000000"/>
      </a:dk2>
      <a:lt2>
        <a:srgbClr val="CDCDCD"/>
      </a:lt2>
      <a:accent1>
        <a:srgbClr val="CDD9F7"/>
      </a:accent1>
      <a:accent2>
        <a:srgbClr val="99FF33"/>
      </a:accent2>
      <a:accent3>
        <a:srgbClr val="FFFFFF"/>
      </a:accent3>
      <a:accent4>
        <a:srgbClr val="000000"/>
      </a:accent4>
      <a:accent5>
        <a:srgbClr val="E3E9FA"/>
      </a:accent5>
      <a:accent6>
        <a:srgbClr val="8AE72D"/>
      </a:accent6>
      <a:hlink>
        <a:srgbClr val="0033CC"/>
      </a:hlink>
      <a:folHlink>
        <a:srgbClr val="6699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380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Соревнование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@@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@</dc:creator>
  <cp:lastModifiedBy>Елена</cp:lastModifiedBy>
  <cp:revision>70</cp:revision>
  <cp:lastPrinted>1601-01-01T00:00:00Z</cp:lastPrinted>
  <dcterms:created xsi:type="dcterms:W3CDTF">2012-02-18T13:27:15Z</dcterms:created>
  <dcterms:modified xsi:type="dcterms:W3CDTF">2014-11-02T18:45:24Z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TC010902861049</vt:lpwstr>
  </property>
</Properties>
</file>