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нравится</c:v>
                </c:pt>
                <c:pt idx="1">
                  <c:v>не нравится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190108267716556"/>
          <c:y val="0.39428789370078765"/>
          <c:w val="0.26304044532788351"/>
          <c:h val="0.336424273814038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69B1-D086-41BF-B76A-AF26A21F77E4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AEA1-D3BB-4291-9A07-33FC92F29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4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AEA1-D3BB-4291-9A07-33FC92F297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D5440E-7363-4761-908B-DBD419EBA5AC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C2C50-E50E-48C9-AE45-3D6A0ACA83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Проектная работа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по теме: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«Почему собаки кусаются?»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3286124"/>
            <a:ext cx="3000364" cy="32861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Авторы работы:</a:t>
            </a:r>
          </a:p>
          <a:p>
            <a:pPr algn="l"/>
            <a:r>
              <a:rPr lang="ru-RU" dirty="0" err="1" smtClean="0"/>
              <a:t>Шеховцова</a:t>
            </a:r>
            <a:r>
              <a:rPr lang="ru-RU" dirty="0" smtClean="0"/>
              <a:t> Вика и </a:t>
            </a:r>
            <a:r>
              <a:rPr lang="ru-RU" dirty="0" err="1" smtClean="0"/>
              <a:t>Шеховцова</a:t>
            </a:r>
            <a:r>
              <a:rPr lang="ru-RU" dirty="0" smtClean="0"/>
              <a:t> Лиза</a:t>
            </a:r>
          </a:p>
          <a:p>
            <a:pPr algn="l"/>
            <a:r>
              <a:rPr lang="ru-RU" dirty="0" smtClean="0"/>
              <a:t>Подготовительная группа</a:t>
            </a:r>
          </a:p>
          <a:p>
            <a:pPr algn="l"/>
            <a:r>
              <a:rPr lang="ru-RU" dirty="0" smtClean="0"/>
              <a:t>Руководитель:</a:t>
            </a:r>
          </a:p>
          <a:p>
            <a:pPr algn="l"/>
            <a:r>
              <a:rPr lang="ru-RU" dirty="0" smtClean="0"/>
              <a:t>Харченко О.В, </a:t>
            </a:r>
            <a:r>
              <a:rPr lang="ru-RU" dirty="0" smtClean="0"/>
              <a:t>воспитатель  МБДОУ  детский сад общеразвивающего вида «Родничок» </a:t>
            </a:r>
            <a:r>
              <a:rPr lang="ru-RU" dirty="0" err="1" smtClean="0"/>
              <a:t>с.Верхопенье</a:t>
            </a:r>
            <a:r>
              <a:rPr lang="ru-RU" dirty="0" smtClean="0"/>
              <a:t> </a:t>
            </a:r>
            <a:r>
              <a:rPr lang="ru-RU" dirty="0" err="1" smtClean="0"/>
              <a:t>Ивнянского</a:t>
            </a:r>
            <a:r>
              <a:rPr lang="ru-RU" dirty="0" smtClean="0"/>
              <a:t> района </a:t>
            </a:r>
            <a:endParaRPr lang="ru-RU" dirty="0"/>
          </a:p>
        </p:txBody>
      </p:sp>
      <p:pic>
        <p:nvPicPr>
          <p:cNvPr id="1026" name="Picture 2" descr="C:\Documents and Settings\Admin\Рабочий стол\собаки\IMG_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285752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686436" cy="12961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Карточка опроса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8543956" cy="5065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«Нравится ли собаке когда ее любят?»</a:t>
            </a: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Нравится-19.Не нравится-1.Не знаю-2</a:t>
            </a:r>
          </a:p>
        </p:txBody>
      </p:sp>
      <p:pic>
        <p:nvPicPr>
          <p:cNvPr id="6146" name="Picture 2" descr="C:\Documents and Settings\Admin\Рабочий стол\собаки\45cd20c3e3a76894c3ddae39d5c30e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429023" cy="300039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3143208" y="2500306"/>
          <a:ext cx="600079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Выводы: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Характер и поведение собаки зависит от заботы человека, условий жизни и внимания хозяина.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Гипотеза о том, что кусаются все собаки не подтвердилась.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 мире очень многим людям необходима помощь собак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" name="Picture 4" descr="C:\Documents and Settings\Admin\Рабочий стол\собаки\IMG_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572009"/>
            <a:ext cx="1666874" cy="2285992"/>
          </a:xfrm>
          <a:prstGeom prst="rect">
            <a:avLst/>
          </a:prstGeom>
          <a:noFill/>
        </p:spPr>
      </p:pic>
      <p:pic>
        <p:nvPicPr>
          <p:cNvPr id="14" name="Picture 6" descr="C:\Documents and Settings\Admin\Рабочий стол\собаки\IMG_4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572008"/>
            <a:ext cx="3286148" cy="228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Опрос детей по карточкам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C:\Documents and Settings\Admin\Рабочий стол\собаки\DSC076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Детские работы по теме: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«Собаки наши друзья».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J:\DCIM\103MSDCF\DSC076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000396" cy="2250296"/>
          </a:xfrm>
          <a:prstGeom prst="rect">
            <a:avLst/>
          </a:prstGeom>
          <a:noFill/>
        </p:spPr>
      </p:pic>
      <p:pic>
        <p:nvPicPr>
          <p:cNvPr id="3075" name="Picture 3" descr="J:\DCIM\103MSDCF\DSC07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3"/>
            <a:ext cx="3143272" cy="2357455"/>
          </a:xfrm>
          <a:prstGeom prst="rect">
            <a:avLst/>
          </a:prstGeom>
          <a:noFill/>
        </p:spPr>
      </p:pic>
      <p:pic>
        <p:nvPicPr>
          <p:cNvPr id="3076" name="Picture 4" descr="J:\DCIM\103MSDCF\DSC07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857364"/>
            <a:ext cx="3143272" cy="2357456"/>
          </a:xfrm>
          <a:prstGeom prst="rect">
            <a:avLst/>
          </a:prstGeom>
          <a:noFill/>
        </p:spPr>
      </p:pic>
      <p:pic>
        <p:nvPicPr>
          <p:cNvPr id="3077" name="Picture 5" descr="J:\DCIM\103MSDCF\DSC076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857364"/>
            <a:ext cx="3206744" cy="240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929518" cy="4429156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4786346" cy="37147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15238" cy="392906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Цель исследовательской работы: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2571744"/>
            <a:ext cx="8001056" cy="4286256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Выяснить по каким причинам собака может укусить.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Содержимое 8" descr="IMG_4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905250"/>
            <a:ext cx="4429124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500462" cy="1357322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  <a:endParaRPr lang="ru-RU" sz="6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1.Познакомиться с мнением взрослых: узнать что они думают об этом.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2.Уточнить, как нужно вести себя с собакой, чтобы она стала тебе другом.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3.Провести опрос детей: любите ли вы собак и почему собака может укусить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2714644" cy="135732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Гипотеза</a:t>
            </a:r>
            <a:endParaRPr lang="ru-RU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24" cy="564357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Допустим, что на свете вообще нет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собак.А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зачем они нам?</a:t>
            </a:r>
          </a:p>
          <a:p>
            <a:pPr>
              <a:buNone/>
            </a:pPr>
            <a:endParaRPr lang="ru-RU" sz="4000" dirty="0" smtClean="0"/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 правда ли, что кусаются все собаки?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Documents and Settings\Admin\Рабочий стол\собаки\Dogs-and-Children-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424981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0389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1575" y="1196975"/>
            <a:ext cx="1027113" cy="1062038"/>
          </a:xfrm>
        </p:spPr>
      </p:pic>
      <p:pic>
        <p:nvPicPr>
          <p:cNvPr id="1741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652963"/>
            <a:ext cx="9350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588125" y="1196975"/>
            <a:ext cx="720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8000" b="1">
                <a:solidFill>
                  <a:srgbClr val="FF0000"/>
                </a:solidFill>
                <a:latin typeface="Arial Black" pitchFamily="34" charset="0"/>
              </a:rPr>
              <a:t>!</a:t>
            </a:r>
            <a:r>
              <a:rPr lang="ru-RU" sz="8800" b="1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2555875" y="5084763"/>
            <a:ext cx="903288" cy="252412"/>
          </a:xfrm>
          <a:prstGeom prst="rightArrow">
            <a:avLst>
              <a:gd name="adj1" fmla="val 50000"/>
              <a:gd name="adj2" fmla="val 894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4" name="AutoShape 14"/>
          <p:cNvSpPr>
            <a:spLocks noChangeArrowheads="1"/>
          </p:cNvSpPr>
          <p:nvPr/>
        </p:nvSpPr>
        <p:spPr bwMode="auto">
          <a:xfrm>
            <a:off x="2514600" y="3429000"/>
            <a:ext cx="906463" cy="252413"/>
          </a:xfrm>
          <a:prstGeom prst="rightArrow">
            <a:avLst>
              <a:gd name="adj1" fmla="val 50000"/>
              <a:gd name="adj2" fmla="val 897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5" name="AutoShape 15"/>
          <p:cNvSpPr>
            <a:spLocks noChangeArrowheads="1"/>
          </p:cNvSpPr>
          <p:nvPr/>
        </p:nvSpPr>
        <p:spPr bwMode="auto">
          <a:xfrm>
            <a:off x="2555875" y="1773238"/>
            <a:ext cx="903288" cy="252412"/>
          </a:xfrm>
          <a:prstGeom prst="rightArrow">
            <a:avLst>
              <a:gd name="adj1" fmla="val 50000"/>
              <a:gd name="adj2" fmla="val 894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6" name="AutoShape 16"/>
          <p:cNvSpPr>
            <a:spLocks noChangeArrowheads="1"/>
          </p:cNvSpPr>
          <p:nvPr/>
        </p:nvSpPr>
        <p:spPr bwMode="auto">
          <a:xfrm>
            <a:off x="5435600" y="5013325"/>
            <a:ext cx="903288" cy="252413"/>
          </a:xfrm>
          <a:prstGeom prst="rightArrow">
            <a:avLst>
              <a:gd name="adj1" fmla="val 50000"/>
              <a:gd name="adj2" fmla="val 8946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7" name="AutoShape 17"/>
          <p:cNvSpPr>
            <a:spLocks noChangeArrowheads="1"/>
          </p:cNvSpPr>
          <p:nvPr/>
        </p:nvSpPr>
        <p:spPr bwMode="auto">
          <a:xfrm>
            <a:off x="5334000" y="3505200"/>
            <a:ext cx="903288" cy="252413"/>
          </a:xfrm>
          <a:prstGeom prst="rightArrow">
            <a:avLst>
              <a:gd name="adj1" fmla="val 50000"/>
              <a:gd name="adj2" fmla="val 8946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8" name="AutoShape 19"/>
          <p:cNvSpPr>
            <a:spLocks noChangeArrowheads="1"/>
          </p:cNvSpPr>
          <p:nvPr/>
        </p:nvSpPr>
        <p:spPr bwMode="auto">
          <a:xfrm>
            <a:off x="5364163" y="1773238"/>
            <a:ext cx="903287" cy="252412"/>
          </a:xfrm>
          <a:prstGeom prst="rightArrow">
            <a:avLst>
              <a:gd name="adj1" fmla="val 50000"/>
              <a:gd name="adj2" fmla="val 894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9" name="Rectangle 23"/>
          <p:cNvSpPr>
            <a:spLocks noChangeArrowheads="1"/>
          </p:cNvSpPr>
          <p:nvPr/>
        </p:nvSpPr>
        <p:spPr bwMode="auto">
          <a:xfrm>
            <a:off x="1643042" y="1214422"/>
            <a:ext cx="7207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7420" name="Rectangle 29"/>
          <p:cNvSpPr>
            <a:spLocks noChangeArrowheads="1"/>
          </p:cNvSpPr>
          <p:nvPr/>
        </p:nvSpPr>
        <p:spPr bwMode="auto">
          <a:xfrm>
            <a:off x="1619250" y="2349500"/>
            <a:ext cx="7207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80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7421" name="Rectangle 30"/>
          <p:cNvSpPr>
            <a:spLocks noChangeArrowheads="1"/>
          </p:cNvSpPr>
          <p:nvPr/>
        </p:nvSpPr>
        <p:spPr bwMode="auto">
          <a:xfrm>
            <a:off x="1619250" y="2895600"/>
            <a:ext cx="720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8000" b="1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80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7422" name="Rectangle 31"/>
          <p:cNvSpPr>
            <a:spLocks noChangeArrowheads="1"/>
          </p:cNvSpPr>
          <p:nvPr/>
        </p:nvSpPr>
        <p:spPr bwMode="auto">
          <a:xfrm>
            <a:off x="1619250" y="4581525"/>
            <a:ext cx="7207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8000" b="1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80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7423" name="Rectangle 32"/>
          <p:cNvSpPr>
            <a:spLocks noChangeArrowheads="1"/>
          </p:cNvSpPr>
          <p:nvPr/>
        </p:nvSpPr>
        <p:spPr bwMode="auto">
          <a:xfrm>
            <a:off x="6659563" y="2276475"/>
            <a:ext cx="720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88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7424" name="Rectangle 33"/>
          <p:cNvSpPr>
            <a:spLocks noChangeArrowheads="1"/>
          </p:cNvSpPr>
          <p:nvPr/>
        </p:nvSpPr>
        <p:spPr bwMode="auto">
          <a:xfrm>
            <a:off x="6732588" y="2743200"/>
            <a:ext cx="720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8000" b="1">
                <a:solidFill>
                  <a:srgbClr val="FF0000"/>
                </a:solidFill>
                <a:latin typeface="Arial Black" pitchFamily="34" charset="0"/>
              </a:rPr>
              <a:t>!</a:t>
            </a:r>
            <a:r>
              <a:rPr lang="ru-RU" sz="8800" b="1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7425" name="Rectangle 34"/>
          <p:cNvSpPr>
            <a:spLocks noChangeArrowheads="1"/>
          </p:cNvSpPr>
          <p:nvPr/>
        </p:nvSpPr>
        <p:spPr bwMode="auto">
          <a:xfrm>
            <a:off x="6732588" y="4508500"/>
            <a:ext cx="720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8000" b="1">
                <a:solidFill>
                  <a:srgbClr val="FF0000"/>
                </a:solidFill>
                <a:latin typeface="Arial Black" pitchFamily="34" charset="0"/>
              </a:rPr>
              <a:t>!</a:t>
            </a:r>
            <a:r>
              <a:rPr lang="ru-RU" sz="8800" b="1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17426" name="Picture 2" descr="K:\Яушева 27 нояб\sprav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190875"/>
            <a:ext cx="971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85720" y="357166"/>
            <a:ext cx="86613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Способы получения знаний</a:t>
            </a:r>
            <a:endParaRPr lang="ru-RU" sz="4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Экскурсия в библиотеку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Библиотекарь Вера Ивановна рассказала, что собаки помогали еще древним людям: они охраняли и ходили с человеком на охоту добывать пищу. Об этом рассказано в книге Р.Киплинга «Как человек собаку приручил».</a:t>
            </a:r>
          </a:p>
        </p:txBody>
      </p:sp>
      <p:pic>
        <p:nvPicPr>
          <p:cNvPr id="4" name="Picture 2" descr="J:\DCIM\103MSDCF\DSC07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53950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Беседа с воспитателем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Наш воспитатель Ольга Викторовна рассказала, что: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Нельзя: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Кричать на собаку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Резко махать руками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Пугать собаку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Тянуть за хвост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Бить собаку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Убегать от догоняющей собаки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Собака может укусить!!!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J:\DCIM\103MSDCF\DSC07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452836" cy="281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Результаты опроса: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Опрошено 22 ребенка </a:t>
            </a:r>
          </a:p>
          <a:p>
            <a:pPr>
              <a:buNone/>
            </a:pPr>
            <a:r>
              <a:rPr lang="ru-RU" dirty="0" smtClean="0"/>
              <a:t>1.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Вопрос</a:t>
            </a:r>
            <a:r>
              <a:rPr lang="ru-RU" dirty="0" smtClean="0"/>
              <a:t>: «обижаешь ли ты собак?»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Ответ: </a:t>
            </a:r>
            <a:r>
              <a:rPr lang="ru-RU" dirty="0" smtClean="0"/>
              <a:t>нет 22 ребенка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2.Вопрос:</a:t>
            </a:r>
            <a:r>
              <a:rPr lang="ru-RU" dirty="0" smtClean="0"/>
              <a:t> «как ты считаешь, нужно ли жалеть собак?»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Ответ: </a:t>
            </a:r>
            <a:r>
              <a:rPr lang="ru-RU" dirty="0" smtClean="0"/>
              <a:t>нужно-20 </a:t>
            </a:r>
          </a:p>
          <a:p>
            <a:pPr>
              <a:buNone/>
            </a:pPr>
            <a:r>
              <a:rPr lang="ru-RU" dirty="0" smtClean="0"/>
              <a:t>                незнаю-1</a:t>
            </a:r>
          </a:p>
          <a:p>
            <a:pPr>
              <a:buNone/>
            </a:pPr>
            <a:r>
              <a:rPr lang="ru-RU" dirty="0" smtClean="0"/>
              <a:t>                не нужно-1</a:t>
            </a:r>
          </a:p>
        </p:txBody>
      </p:sp>
      <p:pic>
        <p:nvPicPr>
          <p:cNvPr id="4098" name="Picture 2" descr="C:\Documents and Settings\Admin\Рабочий стол\собаки\08908korm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00174"/>
            <a:ext cx="1524000" cy="152082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собаки\123128119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197128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Что хорошо для собаки?</a:t>
            </a:r>
            <a:endParaRPr lang="ru-RU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358346" cy="513685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1.Ласково обращаться</a:t>
            </a:r>
          </a:p>
          <a:p>
            <a:pPr>
              <a:buNone/>
            </a:pPr>
            <a:r>
              <a:rPr lang="ru-RU" sz="3200" dirty="0" smtClean="0"/>
              <a:t>2.Ухаживать за собакой</a:t>
            </a:r>
          </a:p>
          <a:p>
            <a:pPr>
              <a:buNone/>
            </a:pPr>
            <a:r>
              <a:rPr lang="ru-RU" sz="3200" dirty="0" smtClean="0"/>
              <a:t>3.Обучать ее </a:t>
            </a:r>
          </a:p>
          <a:p>
            <a:pPr>
              <a:buNone/>
            </a:pPr>
            <a:r>
              <a:rPr lang="ru-RU" sz="3200" dirty="0" smtClean="0"/>
              <a:t>4.Кормить собаку</a:t>
            </a:r>
          </a:p>
          <a:p>
            <a:pPr>
              <a:buNone/>
            </a:pPr>
            <a:r>
              <a:rPr lang="ru-RU" sz="3200" dirty="0" smtClean="0"/>
              <a:t>5.Лечить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11" name="Picture 7" descr="C:\Documents and Settings\Admin\Рабочий стол\собаки\dogfeeding.jpkak-kormit-sobaku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1"/>
            <a:ext cx="3571868" cy="351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309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Проектная работа  по теме: «Почему собаки кусаются?» </vt:lpstr>
      <vt:lpstr>Цель исследовательской работы:  </vt:lpstr>
      <vt:lpstr>Задачи:</vt:lpstr>
      <vt:lpstr>Гипотеза</vt:lpstr>
      <vt:lpstr>Презентация PowerPoint</vt:lpstr>
      <vt:lpstr>Экскурсия в библиотеку</vt:lpstr>
      <vt:lpstr>Беседа с воспитателем</vt:lpstr>
      <vt:lpstr>Результаты опроса:</vt:lpstr>
      <vt:lpstr>Что хорошо для собаки?</vt:lpstr>
      <vt:lpstr>Карточка опроса</vt:lpstr>
      <vt:lpstr>Выводы:</vt:lpstr>
      <vt:lpstr>Опрос детей по карточкам</vt:lpstr>
      <vt:lpstr>Детские работы по теме: «Собаки наши друзья».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по теме: «Почему собаки кусаются?» </dc:title>
  <dc:creator>PC</dc:creator>
  <cp:lastModifiedBy>Сергей</cp:lastModifiedBy>
  <cp:revision>22</cp:revision>
  <dcterms:created xsi:type="dcterms:W3CDTF">2012-12-19T13:15:31Z</dcterms:created>
  <dcterms:modified xsi:type="dcterms:W3CDTF">2012-12-25T10:14:00Z</dcterms:modified>
</cp:coreProperties>
</file>