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9" r:id="rId2"/>
    <p:sldId id="266" r:id="rId3"/>
    <p:sldId id="260" r:id="rId4"/>
    <p:sldId id="261" r:id="rId5"/>
    <p:sldId id="269" r:id="rId6"/>
    <p:sldId id="273" r:id="rId7"/>
    <p:sldId id="275" r:id="rId8"/>
    <p:sldId id="267" r:id="rId9"/>
    <p:sldId id="274" r:id="rId10"/>
    <p:sldId id="262" r:id="rId11"/>
    <p:sldId id="264" r:id="rId12"/>
    <p:sldId id="268" r:id="rId13"/>
    <p:sldId id="265" r:id="rId14"/>
    <p:sldId id="263" r:id="rId15"/>
    <p:sldId id="258" r:id="rId16"/>
    <p:sldId id="256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46F8-05FB-4C6A-B54C-4665DF8D44FE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2C72F-6234-4480-917D-4CB4A7E0C2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http://www.wpclipart.com/animals/bugs/bee/beehive_T.png</a:t>
            </a:r>
            <a:endParaRPr 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D49255-339A-47C5-9F79-57432E6EB07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http://www.wpclipart.com/animals/bugs/bee/beehive_T.png</a:t>
            </a:r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8CCC78-8499-4F80-B168-DC8D81EFB5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EF74DE8-F958-45ED-993C-0EB8680C5CB9}" type="datetimeFigureOut">
              <a:rPr lang="ru-RU" smtClean="0"/>
              <a:pPr/>
              <a:t>26.06.2012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0141FA-EDB4-406A-BB44-DED7D4B4F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картинки\summer_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картинки\16344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20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1178169"/>
            <a:ext cx="8335107" cy="5240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21:Х=7                                            15:Х=3</a:t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16:С=8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8:У=2                                  30:У=3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:\картинки\16344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5031" y="3217985"/>
            <a:ext cx="5767754" cy="3323492"/>
          </a:xfr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02671"/>
          </a:xfrm>
        </p:spPr>
        <p:txBody>
          <a:bodyPr/>
          <a:lstStyle/>
          <a:p>
            <a:r>
              <a:rPr lang="ru-RU" dirty="0" smtClean="0"/>
              <a:t>Одна</a:t>
            </a:r>
            <a:r>
              <a:rPr lang="ru-RU" sz="6000" dirty="0" smtClean="0"/>
              <a:t> </a:t>
            </a:r>
            <a:r>
              <a:rPr lang="ru-RU" dirty="0" smtClean="0"/>
              <a:t> пчела    много   мёду  не принесёт.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9144000" cy="207170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1)7-3=4(кг)         1)7+3=10(кг)                 1)7*3=21(кг)</a:t>
            </a:r>
          </a:p>
          <a:p>
            <a:endParaRPr lang="ru-RU" dirty="0" smtClean="0"/>
          </a:p>
          <a:p>
            <a:r>
              <a:rPr lang="ru-RU" dirty="0" smtClean="0"/>
              <a:t>2)7+4=11(кг)      1)7+10=17(кг)             2) 21+7=28(кг)  </a:t>
            </a:r>
          </a:p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/>
          </a:bodyPr>
          <a:lstStyle/>
          <a:p>
            <a:r>
              <a:rPr lang="ru-RU" dirty="0" smtClean="0"/>
              <a:t>С одного улья пчеловод выкачал 7кг мёда ,а с другого на 3кг больше .Сколько всего мёда пчеловод выкачал мёда?</a:t>
            </a:r>
            <a:endParaRPr lang="ru-RU" dirty="0"/>
          </a:p>
        </p:txBody>
      </p:sp>
      <p:pic>
        <p:nvPicPr>
          <p:cNvPr id="6146" name="Picture 2" descr="J:\картинки\16344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1857356" y="7572404"/>
            <a:ext cx="5791200" cy="814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J:\картинки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Documents and Settings\Администратор\Рабочий стол\2007_bee_movie_0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3770"/>
            <a:ext cx="8704385" cy="6277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3232"/>
            <a:ext cx="7964424" cy="418795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Одна пчела много мёду не принесёт.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850119"/>
            <a:ext cx="7772400" cy="11997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57784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Ё     3*5=</a:t>
            </a:r>
          </a:p>
          <a:p>
            <a:r>
              <a:rPr lang="ru-RU" sz="6000" dirty="0" smtClean="0"/>
              <a:t>Ч     8*3=</a:t>
            </a:r>
          </a:p>
          <a:p>
            <a:r>
              <a:rPr lang="ru-RU" sz="6000" dirty="0" smtClean="0"/>
              <a:t>Ы    7*2=</a:t>
            </a:r>
          </a:p>
          <a:p>
            <a:r>
              <a:rPr lang="ru-RU" sz="6000" dirty="0" smtClean="0"/>
              <a:t>П     3*4=</a:t>
            </a:r>
          </a:p>
          <a:p>
            <a:r>
              <a:rPr lang="ru-RU" sz="6000" dirty="0" smtClean="0"/>
              <a:t>Л     2*8=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83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картинки\02-bee_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ПЧЕЛОВОД</a:t>
            </a:r>
            <a:endParaRPr lang="ru-RU" sz="6000" dirty="0"/>
          </a:p>
        </p:txBody>
      </p:sp>
      <p:pic>
        <p:nvPicPr>
          <p:cNvPr id="3074" name="Picture 2" descr="J:\картинки\02-bee_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285861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/>
          <a:srcRect t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pchelka2014.narod2.ru/pchel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060575"/>
            <a:ext cx="34734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000">
    <p:sndAc>
      <p:stSnd>
        <p:snd r:embed="rId3" name="Пчелка_загад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4"/>
          <a:srcRect t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grupecopii.files.wordpress.com/2010/02/beehiv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284538"/>
            <a:ext cx="292417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pchelka2014.narod2.ru/pchela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765175"/>
            <a:ext cx="347345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2484438" y="1817688"/>
            <a:ext cx="5543550" cy="5040312"/>
            <a:chOff x="2411760" y="2492896"/>
            <a:chExt cx="3810000" cy="3429000"/>
          </a:xfrm>
        </p:grpSpPr>
        <p:sp>
          <p:nvSpPr>
            <p:cNvPr id="8" name="Параллелограмм 7"/>
            <p:cNvSpPr/>
            <p:nvPr/>
          </p:nvSpPr>
          <p:spPr>
            <a:xfrm flipH="1">
              <a:off x="3779956" y="2924896"/>
              <a:ext cx="1440206" cy="359640"/>
            </a:xfrm>
            <a:prstGeom prst="parallelogram">
              <a:avLst>
                <a:gd name="adj" fmla="val 20538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4" name="Группа 8"/>
            <p:cNvGrpSpPr>
              <a:grpSpLocks/>
            </p:cNvGrpSpPr>
            <p:nvPr/>
          </p:nvGrpSpPr>
          <p:grpSpPr bwMode="auto">
            <a:xfrm>
              <a:off x="2411760" y="2492896"/>
              <a:ext cx="3810000" cy="3429000"/>
              <a:chOff x="2411760" y="2492896"/>
              <a:chExt cx="3810000" cy="3429000"/>
            </a:xfrm>
          </p:grpSpPr>
          <p:sp>
            <p:nvSpPr>
              <p:cNvPr id="7" name="Куб 6"/>
              <p:cNvSpPr/>
              <p:nvPr/>
            </p:nvSpPr>
            <p:spPr>
              <a:xfrm flipH="1">
                <a:off x="3491915" y="2997256"/>
                <a:ext cx="1656237" cy="2303641"/>
              </a:xfrm>
              <a:prstGeom prst="cube">
                <a:avLst>
                  <a:gd name="adj" fmla="val 2803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5129" name="Picture 8" descr="http://www.wpclipart.com/animals/bugs/bee/beehive_T.png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411760" y="2492896"/>
                <a:ext cx="3810000" cy="3429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advTm="14000">
    <p:sndAc>
      <p:stSnd>
        <p:snd r:embed="rId3" name="пчелка_ульи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-2.41443E-6 L -0.32378 0.2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1группа                   2группа                  </a:t>
            </a:r>
          </a:p>
          <a:p>
            <a:endParaRPr lang="ru-RU" dirty="0" smtClean="0"/>
          </a:p>
          <a:p>
            <a:pPr>
              <a:buNone/>
            </a:pPr>
            <a:r>
              <a:rPr lang="ru-RU" sz="4000" dirty="0" smtClean="0"/>
              <a:t>  8*6..8+8       8*(9+6)..8*3+4</a:t>
            </a:r>
          </a:p>
          <a:p>
            <a:pPr>
              <a:buNone/>
            </a:pPr>
            <a:r>
              <a:rPr lang="ru-RU" sz="4000" dirty="0" smtClean="0"/>
              <a:t>10*2..2*10       12:(2+4)4..12:2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    3группа</a:t>
            </a:r>
          </a:p>
          <a:p>
            <a:pPr>
              <a:buNone/>
            </a:pPr>
            <a:r>
              <a:rPr lang="ru-RU" sz="4000" dirty="0" smtClean="0"/>
              <a:t>          2*3..2*4-2</a:t>
            </a:r>
          </a:p>
          <a:p>
            <a:pPr>
              <a:buNone/>
            </a:pPr>
            <a:r>
              <a:rPr lang="ru-RU" sz="4000" dirty="0" smtClean="0"/>
              <a:t>          3+3+3+3+3..3*5</a:t>
            </a:r>
            <a:endParaRPr lang="ru-RU" dirty="0" smtClean="0"/>
          </a:p>
          <a:p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Сравни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Шестиугольник 5">
            <a:hlinkClick r:id="rId3" action="ppaction://hlinksldjump"/>
          </p:cNvPr>
          <p:cNvSpPr/>
          <p:nvPr/>
        </p:nvSpPr>
        <p:spPr>
          <a:xfrm rot="1797150">
            <a:off x="1665288" y="1030288"/>
            <a:ext cx="2071687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 rot="1797150">
            <a:off x="3543300" y="1071563"/>
            <a:ext cx="2071688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 rot="1797150">
            <a:off x="5400675" y="1071563"/>
            <a:ext cx="2071688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 rot="1797150">
            <a:off x="2593975" y="2562225"/>
            <a:ext cx="2071688" cy="1785938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 rot="1797150">
            <a:off x="4471988" y="2601913"/>
            <a:ext cx="2071687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 rot="1797150">
            <a:off x="6329363" y="2601913"/>
            <a:ext cx="2071687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 rot="1797150">
            <a:off x="757238" y="2601913"/>
            <a:ext cx="2071687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 rot="1797150">
            <a:off x="1736725" y="4113213"/>
            <a:ext cx="2071688" cy="178593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 rot="1797150">
            <a:off x="3529013" y="4125913"/>
            <a:ext cx="2136775" cy="1830387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 rot="1797150">
            <a:off x="5451475" y="4184650"/>
            <a:ext cx="2071688" cy="1785938"/>
          </a:xfrm>
          <a:prstGeom prst="hexagon">
            <a:avLst/>
          </a:prstGeom>
          <a:gradFill>
            <a:gsLst>
              <a:gs pos="0">
                <a:srgbClr val="FFC000"/>
              </a:gs>
              <a:gs pos="50000">
                <a:srgbClr val="FFFF00"/>
              </a:gs>
              <a:gs pos="100000">
                <a:srgbClr val="F6BD1E"/>
              </a:gs>
            </a:gsLst>
            <a:path path="shape">
              <a:fillToRect l="50000" t="50000" r="50000" b="50000"/>
            </a:path>
          </a:gradFill>
          <a:ln>
            <a:solidFill>
              <a:srgbClr val="D18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84" name="Picture 2" descr="http://www.2452.ru/userdata/images/multik3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0850" y="285750"/>
            <a:ext cx="23431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" descr="http://pchelka2014.narod2.ru/pchel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27475"/>
            <a:ext cx="2000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2000250" y="1214438"/>
            <a:ext cx="1357313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14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857625" y="1214438"/>
            <a:ext cx="1357313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21" name="Овал 20"/>
          <p:cNvSpPr/>
          <p:nvPr/>
        </p:nvSpPr>
        <p:spPr>
          <a:xfrm>
            <a:off x="5786438" y="1214438"/>
            <a:ext cx="1357312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71563" y="2786063"/>
            <a:ext cx="1357312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3" name="Овал 22"/>
          <p:cNvSpPr/>
          <p:nvPr/>
        </p:nvSpPr>
        <p:spPr>
          <a:xfrm>
            <a:off x="2928938" y="2786063"/>
            <a:ext cx="1357312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786313" y="2786063"/>
            <a:ext cx="1357312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</a:t>
            </a:r>
          </a:p>
        </p:txBody>
      </p:sp>
      <p:sp>
        <p:nvSpPr>
          <p:cNvPr id="25" name="Овал 24"/>
          <p:cNvSpPr/>
          <p:nvPr/>
        </p:nvSpPr>
        <p:spPr>
          <a:xfrm>
            <a:off x="6715125" y="2786063"/>
            <a:ext cx="1357313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</a:t>
            </a:r>
          </a:p>
        </p:txBody>
      </p:sp>
      <p:sp>
        <p:nvSpPr>
          <p:cNvPr id="26" name="Овал 25">
            <a:hlinkClick r:id="" action="ppaction://noaction"/>
          </p:cNvPr>
          <p:cNvSpPr/>
          <p:nvPr/>
        </p:nvSpPr>
        <p:spPr>
          <a:xfrm>
            <a:off x="2071688" y="4286250"/>
            <a:ext cx="1357312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8</a:t>
            </a:r>
          </a:p>
        </p:txBody>
      </p:sp>
      <p:sp>
        <p:nvSpPr>
          <p:cNvPr id="27" name="Овал 26">
            <a:hlinkClick r:id="" action="ppaction://noaction"/>
          </p:cNvPr>
          <p:cNvSpPr/>
          <p:nvPr/>
        </p:nvSpPr>
        <p:spPr>
          <a:xfrm>
            <a:off x="3929063" y="4286250"/>
            <a:ext cx="1357312" cy="13573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9</a:t>
            </a:r>
          </a:p>
        </p:txBody>
      </p:sp>
      <p:sp>
        <p:nvSpPr>
          <p:cNvPr id="28" name="Овал 27">
            <a:hlinkClick r:id="rId6" action="ppaction://hlinksldjump"/>
          </p:cNvPr>
          <p:cNvSpPr/>
          <p:nvPr/>
        </p:nvSpPr>
        <p:spPr>
          <a:xfrm>
            <a:off x="5500688" y="4357688"/>
            <a:ext cx="2000250" cy="13573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</a:t>
            </a:r>
          </a:p>
        </p:txBody>
      </p:sp>
      <p:sp>
        <p:nvSpPr>
          <p:cNvPr id="33" name="Прямоугольник 32">
            <a:hlinkClick r:id="" action="ppaction://noaction"/>
          </p:cNvPr>
          <p:cNvSpPr/>
          <p:nvPr/>
        </p:nvSpPr>
        <p:spPr>
          <a:xfrm>
            <a:off x="1979613" y="4221163"/>
            <a:ext cx="1584325" cy="1511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>
            <a:hlinkClick r:id="" action="ppaction://noaction"/>
          </p:cNvPr>
          <p:cNvSpPr/>
          <p:nvPr/>
        </p:nvSpPr>
        <p:spPr>
          <a:xfrm>
            <a:off x="3779838" y="4292600"/>
            <a:ext cx="1584325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>
            <a:hlinkClick r:id="rId6" action="ppaction://hlinksldjump"/>
          </p:cNvPr>
          <p:cNvSpPr/>
          <p:nvPr/>
        </p:nvSpPr>
        <p:spPr>
          <a:xfrm>
            <a:off x="5724525" y="4292600"/>
            <a:ext cx="1584325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>
            <a:hlinkClick r:id="" action="ppaction://noaction"/>
          </p:cNvPr>
          <p:cNvSpPr/>
          <p:nvPr/>
        </p:nvSpPr>
        <p:spPr>
          <a:xfrm>
            <a:off x="3779838" y="1125538"/>
            <a:ext cx="1800225" cy="15113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>
            <a:hlinkClick r:id="" action="ppaction://noaction"/>
          </p:cNvPr>
          <p:cNvSpPr/>
          <p:nvPr/>
        </p:nvSpPr>
        <p:spPr>
          <a:xfrm>
            <a:off x="5508625" y="1268413"/>
            <a:ext cx="1800225" cy="1512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>
            <a:hlinkClick r:id="" action="ppaction://noaction"/>
          </p:cNvPr>
          <p:cNvSpPr/>
          <p:nvPr/>
        </p:nvSpPr>
        <p:spPr>
          <a:xfrm>
            <a:off x="971550" y="2708275"/>
            <a:ext cx="1800225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>
            <a:hlinkClick r:id="" action="ppaction://noaction"/>
          </p:cNvPr>
          <p:cNvSpPr/>
          <p:nvPr/>
        </p:nvSpPr>
        <p:spPr>
          <a:xfrm>
            <a:off x="4572000" y="2636838"/>
            <a:ext cx="1800225" cy="15128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>
            <a:hlinkClick r:id="" action="ppaction://noaction"/>
          </p:cNvPr>
          <p:cNvSpPr/>
          <p:nvPr/>
        </p:nvSpPr>
        <p:spPr>
          <a:xfrm>
            <a:off x="7244863" y="2620351"/>
            <a:ext cx="2799250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ndAc>
      <p:stSnd loop="1">
        <p:snd r:embed="rId2" name="Пчелка-Майя-Песня-про-пчелку-Майю2(muzofon.com)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foto/b/2/apps/1/442/1442302_e5653f430749.jpg"/>
          <p:cNvPicPr>
            <a:picLocks noChangeAspect="1" noChangeArrowheads="1"/>
          </p:cNvPicPr>
          <p:nvPr/>
        </p:nvPicPr>
        <p:blipFill>
          <a:blip r:embed="rId3"/>
          <a:srcRect t="-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1187450" y="2492375"/>
            <a:ext cx="3240088" cy="3844925"/>
            <a:chOff x="642910" y="1714488"/>
            <a:chExt cx="3609423" cy="4357718"/>
          </a:xfrm>
        </p:grpSpPr>
        <p:sp>
          <p:nvSpPr>
            <p:cNvPr id="3" name="Овал 2"/>
            <p:cNvSpPr/>
            <p:nvPr/>
          </p:nvSpPr>
          <p:spPr>
            <a:xfrm>
              <a:off x="1857841" y="3287009"/>
              <a:ext cx="999178" cy="5703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7174" name="Picture 2" descr="http://nifiga-sebe.ru/uploads/posts/2009-02/thumbs/1235200920_pchela3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714488"/>
              <a:ext cx="3609423" cy="435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2" name="Picture 2" descr="банки с медом,буквы,выпечка,горшочки меда,знаки,кириллица,кириллический алфавит,конфета,мед,продукты,Россия,русская пища,русские,сахарозаменители,символы,сковородки,сласти,текст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321310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sndAc>
      <p:stSnd>
        <p:snd r:embed="rId2" name="мед_пчелка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119</Words>
  <Application>Microsoft Office PowerPoint</Application>
  <PresentationFormat>Экран (4:3)</PresentationFormat>
  <Paragraphs>38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Слайд 1</vt:lpstr>
      <vt:lpstr>Слайд 2</vt:lpstr>
      <vt:lpstr>Слайд 3</vt:lpstr>
      <vt:lpstr>ПЧЕЛОВОД</vt:lpstr>
      <vt:lpstr>Слайд 5</vt:lpstr>
      <vt:lpstr>Слайд 6</vt:lpstr>
      <vt:lpstr>            Сравни </vt:lpstr>
      <vt:lpstr>Слайд 8</vt:lpstr>
      <vt:lpstr>Слайд 9</vt:lpstr>
      <vt:lpstr>Слайд 10</vt:lpstr>
      <vt:lpstr>21:Х=7                                            15:Х=3                    16:С=8      8:У=2                                  30:У=3</vt:lpstr>
      <vt:lpstr>Слайд 12</vt:lpstr>
      <vt:lpstr>Одна  пчела    много   мёду  не принесёт.</vt:lpstr>
      <vt:lpstr>С одного улья пчеловод выкачал 7кг мёда ,а с другого на 3кг больше .Сколько всего мёда пчеловод выкачал мёда?</vt:lpstr>
      <vt:lpstr>Слайд 15</vt:lpstr>
      <vt:lpstr>Слайд 16</vt:lpstr>
      <vt:lpstr>Одна пчела много мёду не принесёт.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</cp:lastModifiedBy>
  <cp:revision>38</cp:revision>
  <dcterms:created xsi:type="dcterms:W3CDTF">2012-04-20T18:35:52Z</dcterms:created>
  <dcterms:modified xsi:type="dcterms:W3CDTF">2012-06-26T17:55:49Z</dcterms:modified>
</cp:coreProperties>
</file>