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«ЗДОРОВЬЕСБЕРЕГАЮЩИЕ </a:t>
            </a:r>
            <a:r>
              <a:rPr lang="ru-RU" sz="2800" b="1" dirty="0" smtClean="0"/>
              <a:t>ТЕХНОЛОГИИ НА МУЗЫКАЛЬНЫХ ЗАНЯТИЯХ </a:t>
            </a:r>
            <a:r>
              <a:rPr lang="ru-RU" sz="2800" b="1" dirty="0" smtClean="0"/>
              <a:t>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Обобщение опыта работы в ДОУ  музыкального руководителя Абрамян Л.С.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28343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Речевые игры. Позволяют детям овладеть всеми выразительными средствами музыки. Речевое </a:t>
            </a:r>
            <a:r>
              <a:rPr lang="ru-RU" sz="2400" dirty="0" err="1" smtClean="0"/>
              <a:t>музицирование</a:t>
            </a:r>
            <a:r>
              <a:rPr lang="ru-RU" sz="2400" dirty="0" smtClean="0"/>
              <a:t> необходимо, так как музыкальный слух развивается в тесной связи со слухом речевым. В речевых играх, дети поют или ритмично декламируют хором, соло или дуэтом. Основой служит детский фольклор. К звучанию мы добавляем музыкальные инструменты, звучащие жесты, движение. Пластика вносит в речевое </a:t>
            </a:r>
            <a:r>
              <a:rPr lang="ru-RU" sz="2400" dirty="0" err="1" smtClean="0"/>
              <a:t>музицирование</a:t>
            </a:r>
            <a:r>
              <a:rPr lang="ru-RU" sz="2400" dirty="0" smtClean="0"/>
              <a:t> пантомимические и театральные возможности. Использование речевых игр на музыкальных занятиях эффективно влияет на развитие эмоциональной выразительности речи детей, двигательной активности.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15616" y="836712"/>
          <a:ext cx="7248128" cy="4968552"/>
        </p:xfrm>
        <a:graphic>
          <a:graphicData uri="http://schemas.openxmlformats.org/drawingml/2006/table">
            <a:tbl>
              <a:tblPr/>
              <a:tblGrid>
                <a:gridCol w="7248128"/>
              </a:tblGrid>
              <a:tr h="4968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inherit"/>
                          <a:ea typeface="Times New Roman"/>
                          <a:cs typeface="Times New Roman"/>
                        </a:rPr>
                        <a:t>Музыкотерапия - важная составляющая музыкально- оздоровительной работы в нашем ДОУ. Это создание такого музыкального сопровождения, которое способствует коррекции психофизического статуса детей в процессе их двигательно-игровой деятельности. Слушание правильно подобранной музыки повышает иммунитет детей, снимает напряжение и раздражительность, головную и мышечную боль, восстанавливает спокойное дыхание.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106045" marB="1060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66843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Музыкальные занятия с использованием технологий здоровье сбережения эффективны при учете индивидуальных и возрастных особенностей каждого ребенка, его интересов. В соответствии с этим занятия строятся на планировании, направленном на усвоение детьми определенного содержания, и педагогической импровизации, варьирующей ход занятия, его содержание и методы. Успех занятий невозможен без совместной деятельности музыкального руководителя и воспитателя, который активно помогает, организует самостоятельное </a:t>
            </a:r>
            <a:r>
              <a:rPr lang="ru-RU" sz="2400" dirty="0" err="1" smtClean="0"/>
              <a:t>музицирование</a:t>
            </a:r>
            <a:r>
              <a:rPr lang="ru-RU" sz="2400" dirty="0" smtClean="0"/>
              <a:t> детей в группе.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96752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Основная форма музыкальной деятельности в ДОУ - музыкальные занятия, в ходе которых осуществляется систематическое, целенаправленное и всестороннее воспитание и формирование музыкальных и творческих способностей каждого ребенка. Занятия проводятся - индивидуальные, по подгруппам и фронтальные. По содержанию - типовые, доминантные, тематические, комплексные, интегрированные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2"/>
            <a:ext cx="61024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Система музыкально-оздоровительной работы предполагает использование на каждом музыкальном занятии следующих </a:t>
            </a:r>
            <a:r>
              <a:rPr lang="ru-RU" sz="2400" dirty="0" err="1" smtClean="0"/>
              <a:t>здоровьесберегающих</a:t>
            </a:r>
            <a:r>
              <a:rPr lang="ru-RU" sz="2400" dirty="0" smtClean="0"/>
              <a:t> технологий: 1.Валеологические </a:t>
            </a:r>
            <a:r>
              <a:rPr lang="ru-RU" sz="2400" dirty="0" err="1" smtClean="0"/>
              <a:t>песенки-распевки</a:t>
            </a:r>
            <a:r>
              <a:rPr lang="ru-RU" sz="2400" dirty="0" smtClean="0"/>
              <a:t>. 2.Дыхательная гимнастика. 3.Артикуляционная гимнастика. 4.Пальчиковые игры. 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5.Речевые </a:t>
            </a:r>
            <a:r>
              <a:rPr lang="ru-RU" sz="2400" dirty="0" smtClean="0"/>
              <a:t>игры. </a:t>
            </a:r>
            <a:endParaRPr lang="ru-RU" sz="2400" dirty="0" smtClean="0"/>
          </a:p>
          <a:p>
            <a:r>
              <a:rPr lang="ru-RU" sz="2400" dirty="0" smtClean="0"/>
              <a:t>6.Музыкотерапия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7"/>
            <a:ext cx="6246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Валеологические</a:t>
            </a:r>
            <a:r>
              <a:rPr lang="ru-RU" sz="2400" dirty="0" smtClean="0"/>
              <a:t> </a:t>
            </a:r>
            <a:r>
              <a:rPr lang="ru-RU" sz="2400" dirty="0" err="1" smtClean="0"/>
              <a:t>песенки-распевки</a:t>
            </a:r>
            <a:r>
              <a:rPr lang="ru-RU" sz="2400" dirty="0" smtClean="0"/>
              <a:t>. С них я начинаю все музыкальные занятия. Несложные, добрые тексты «Здравствуй», «Я пою, хорошо пою» и мелодия, состоящая из звуков мажорной гаммы, поднимают настроение, задают позитивный тон к восприятию окружающего мира, улучшают эмоциональный климат на занятии, подготавливают голос к пению.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Дыхательная гимнастика. Периферические органы слуха, дыхания, голоса, артикуляции неразрывно связаны и взаимодействуют между собой под контролем центральной нервной системы. Нарушением функции речевого дыхания считается: подъем грудной клетки вверх и втягивание живота на вдохе; слишком большой вдох; учащенность дыхания; укороченность выдоха; неумение делать незаметный добор воздуха; неправильная осанка. Суть разработанных методик по восстановлению и развитию этой функции - в осознанном управлении всеми фазами акта дыхания через тренировку дыхательных мышц и регулировку работы дыхательного центра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Упражнения на развитие дыхания играют важную роль в системе оздоровления дошкольников. Основными задачами дыхательных упражнений на музыкальных занятиях являются: Укрепление физиологического дыхания детей (без речи). Тренировка силы вдоха и выдоха. Развитие продолжительности выдоха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52736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Артикуляционная гимнастика. Основная цель артикуляционной гимнастики - выработка качественных, полноценных движений органов артикуляции, подготовка к правильному произнесению фонем. Артикуляционные гимнастики </a:t>
            </a:r>
            <a:r>
              <a:rPr lang="ru-RU" sz="2400" dirty="0" err="1" smtClean="0"/>
              <a:t>С.Стрельниковой</a:t>
            </a:r>
            <a:r>
              <a:rPr lang="ru-RU" sz="2400" dirty="0" smtClean="0"/>
              <a:t> способствуют тренировке мышц речевого аппарата, ориентированию в пространстве, учат имитации движений животных. В результате этой работы у наших детей повышаются показатели уровня развития речи детей, певческих навыков, улучшаются музыкальная память, внимание.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5846"/>
            <a:ext cx="784887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Игровой массаж тоже проводится на музыкальных занятиях. Тысячи лет назад тибетские врачеватели установили: нам приятно хлопать в ладоши, ходить босиком, так как это бессознательно посылает положительные сигналы внутренним органам. Приемы массажа полезны не только больному, но и здоровому человеку. Делая </a:t>
            </a:r>
            <a:r>
              <a:rPr lang="ru-RU" sz="2400" dirty="0" err="1" smtClean="0"/>
              <a:t>самомассаж</a:t>
            </a:r>
            <a:r>
              <a:rPr lang="ru-RU" sz="2400" dirty="0" smtClean="0"/>
              <a:t> определенной части тела, ребенок воздействует на весь организм в целом. Полная уверенность в том, что он делает что-то прекрасное, развивает у человека позитивное отношение к собственному телу. Ребенок может легко этому научиться в игре. Использование игрового массажа повышает защитные свойства верхних дыхательных путей и всего организма, нормализует </a:t>
            </a:r>
            <a:r>
              <a:rPr lang="ru-RU" sz="2400" dirty="0" err="1" smtClean="0"/>
              <a:t>вегетососудистый</a:t>
            </a:r>
            <a:r>
              <a:rPr lang="ru-RU" sz="2400" dirty="0" smtClean="0"/>
              <a:t> тонус, деятельность вестибулярного аппарата и эндокринных желез. Частота заболеваний верхних дыхательных путей снижается.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3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Пальчиковые игры. Важное место на музыкальных занятиях занимают пальчиковые игры и сказки, которые исполняются как песенки или произносятся под музыку. Игры развивают речь ребенка, двигательные качества, повышают координационные способности пальцев рук (подготовка к рисованию, письму), соединяют пальцевую пластику с выразительным мелодическим и речевым интонированием, формируют образно-ассоциативное мышление на основе устного русского народного творчества.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730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«ЗДОРОВЬЕСБЕРЕГАЮЩИЕ ТЕХНОЛОГИИ НА МУЗЫКАЛЬНЫХ ЗАНЯТИЯХ 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«ЗДОРОВЬЕ СБЕРЕГАЮЩИЕ ТЕХНОЛОГИИ НА МУЗЫКАЛЬНЫХ ЗАНЯТИЯХ »</dc:title>
  <dc:creator>1</dc:creator>
  <cp:lastModifiedBy>user</cp:lastModifiedBy>
  <cp:revision>3</cp:revision>
  <dcterms:created xsi:type="dcterms:W3CDTF">2015-05-21T14:19:42Z</dcterms:created>
  <dcterms:modified xsi:type="dcterms:W3CDTF">2015-05-21T14:46:09Z</dcterms:modified>
</cp:coreProperties>
</file>