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3" r:id="rId6"/>
    <p:sldId id="266" r:id="rId7"/>
    <p:sldId id="264" r:id="rId8"/>
    <p:sldId id="265" r:id="rId9"/>
    <p:sldId id="267" r:id="rId10"/>
    <p:sldId id="268" r:id="rId11"/>
    <p:sldId id="272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DF815-E69F-4558-AC5A-CC0E0A426604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BB7C-4E00-4154-A911-9D6BA452DE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BB7C-4E00-4154-A911-9D6BA452DE4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BB7C-4E00-4154-A911-9D6BA452DE4F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08749CA-DD15-45F7-9C84-88152E519AD0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57FD6A8-F96A-41C7-9648-E293DBFBCFA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Огород на подоконнике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100" name="Picture 4" descr="C:\Users\User\Desktop\огород на подоконнике\P3301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628800"/>
            <a:ext cx="8128000" cy="48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Мальчики, как истинные мужчины, трудились на огороде, ходили на рыбалку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огород на подоконнике\P3301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00201"/>
            <a:ext cx="3528391" cy="226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User\Desktop\огород на подоконнике\P3301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7039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User\Desktop\огород на подоконнике\P3301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933056"/>
            <a:ext cx="4464496" cy="254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Совместная работа объединяет мальчишек и девчонок для создания вот таких шедевров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User\Desktop\огород на подоконнике\P3301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Чипполино остался довольным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User\Desktop\огород на подоконнике\P3301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Наш огород на подоконнике ещё очень долго давал свои плоды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огород на подоконнике\P3301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Большое спасибо юным садоводам!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User\Desktop\огород на подоконнике\P3301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669674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Мы сажали огород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огород на подоконнике\P3121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646238"/>
            <a:ext cx="4392488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User\Desktop\огород на подоконнике\P3121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63195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Мы трудились, поливали...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огород на подоконнике\P3121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00201"/>
            <a:ext cx="3672408" cy="478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огород на подоконнике\P312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91998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Очень долго наблюдали, что же вырастет у нас?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огород на подоконнике\P3121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3608" y="1554163"/>
            <a:ext cx="7056784" cy="453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Получилось просто чудо, может позавидовать любой садовод!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огород на подоконнике\P3301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632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 учётом </a:t>
            </a:r>
            <a:r>
              <a:rPr lang="ru-RU" sz="2800" dirty="0" err="1" smtClean="0">
                <a:solidFill>
                  <a:srgbClr val="FF0000"/>
                </a:solidFill>
              </a:rPr>
              <a:t>гендерного</a:t>
            </a:r>
            <a:r>
              <a:rPr lang="ru-RU" sz="2800" dirty="0" smtClean="0">
                <a:solidFill>
                  <a:srgbClr val="FF0000"/>
                </a:solidFill>
              </a:rPr>
              <a:t> подхода мы решили создать два мини – огорода для мальчиков (синий) и для девочек (красный)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огород на подоконнике\P3301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2348880"/>
            <a:ext cx="6034616" cy="3823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Трудились девочки в своём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мини - огороде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огород на подоконнике\P3301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Мальчики занимались своим мини - огородом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огород на подоконнике\P330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У девочек были свои хлопоты уход за домом, садом, домашними животными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огород на подоконнике\P3301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0201"/>
            <a:ext cx="4104456" cy="492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User\Desktop\огород на подоконнике\P330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919984" cy="492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</TotalTime>
  <Words>119</Words>
  <Application>Microsoft Office PowerPoint</Application>
  <PresentationFormat>Экран (4:3)</PresentationFormat>
  <Paragraphs>16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Огород на подоконнике</vt:lpstr>
      <vt:lpstr>Мы сажали огород</vt:lpstr>
      <vt:lpstr>Мы трудились, поливали...</vt:lpstr>
      <vt:lpstr>Очень долго наблюдали, что же вырастет у нас?</vt:lpstr>
      <vt:lpstr>Получилось просто чудо, может позавидовать любой садовод!</vt:lpstr>
      <vt:lpstr>С учётом гендерного подхода мы решили создать два мини – огорода для мальчиков (синий) и для девочек (красный)</vt:lpstr>
      <vt:lpstr>Трудились девочки в своём  мини - огороде</vt:lpstr>
      <vt:lpstr>Мальчики занимались своим мини - огородом</vt:lpstr>
      <vt:lpstr>У девочек были свои хлопоты уход за домом, садом, домашними животными</vt:lpstr>
      <vt:lpstr>Мальчики, как истинные мужчины, трудились на огороде, ходили на рыбалку</vt:lpstr>
      <vt:lpstr>Совместная работа объединяет мальчишек и девчонок для создания вот таких шедевров</vt:lpstr>
      <vt:lpstr>Чипполино остался довольным</vt:lpstr>
      <vt:lpstr>Наш огород на подоконнике ещё очень долго давал свои плоды</vt:lpstr>
      <vt:lpstr>Большое спасибо юным садоводам!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Огород на подоконнике</dc:title>
  <dc:creator>светлана</dc:creator>
  <cp:lastModifiedBy>светлана</cp:lastModifiedBy>
  <cp:revision>7</cp:revision>
  <dcterms:created xsi:type="dcterms:W3CDTF">2014-01-08T10:08:08Z</dcterms:created>
  <dcterms:modified xsi:type="dcterms:W3CDTF">2014-01-08T11:14:00Z</dcterms:modified>
</cp:coreProperties>
</file>