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6" r:id="rId2"/>
    <p:sldId id="348" r:id="rId3"/>
    <p:sldId id="350" r:id="rId4"/>
    <p:sldId id="351" r:id="rId5"/>
    <p:sldId id="357" r:id="rId6"/>
    <p:sldId id="358" r:id="rId7"/>
    <p:sldId id="359" r:id="rId8"/>
    <p:sldId id="360" r:id="rId9"/>
    <p:sldId id="369" r:id="rId10"/>
    <p:sldId id="370" r:id="rId11"/>
    <p:sldId id="378" r:id="rId12"/>
    <p:sldId id="365" r:id="rId13"/>
    <p:sldId id="375" r:id="rId14"/>
    <p:sldId id="371" r:id="rId15"/>
    <p:sldId id="377" r:id="rId16"/>
    <p:sldId id="34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C535"/>
    <a:srgbClr val="FFC611"/>
    <a:srgbClr val="FFE947"/>
    <a:srgbClr val="D59A59"/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133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96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34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34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34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3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369" y="1498014"/>
            <a:ext cx="5071574" cy="292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184962" y="1857364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66" y="620688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должно стоять последним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6571" y="2420888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2060848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2060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2060848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2060848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2255651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2712851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45876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118084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90292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4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-0.62413 -0.48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2599 -0.48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02465 -0.48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3092 -0.48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1" grpId="0" animBg="1"/>
      <p:bldP spid="122" grpId="0" animBg="1"/>
      <p:bldP spid="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67145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2186" y="4293096"/>
            <a:ext cx="8722747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0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6287" y="4425850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67145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365104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7339" y="4513312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08304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00192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44008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C -0.00053 -0.00972 -0.0007 -0.01944 -0.00157 -0.02893 C -0.0033 -0.04699 -0.01789 -0.04699 -0.0283 -0.04884 C -0.04375 -0.04676 -0.05678 -0.04028 -0.07171 -0.03565 C -0.07657 -0.03102 -0.07934 -0.02685 -0.0849 -0.02453 C -0.09132 -0.01597 -0.09757 -0.00509 -0.1 0.00672 C -0.1007 0.00972 -0.1007 0.01273 -0.10157 0.01551 C -0.10244 0.01806 -0.10504 0.02222 -0.10504 0.02222 " pathEditMode="relative" ptsTypes="fffffffA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0156 -0.01644 0.00087 -0.01945 -0.01007 -0.02894 C -0.0118 -0.03032 -0.01319 -0.03218 -0.0151 -0.03333 C -0.01823 -0.03519 -0.025 -0.03773 -0.025 -0.03773 C -0.03837 -0.03704 -0.05191 -0.03796 -0.0651 -0.03542 C -0.06736 -0.03495 -0.06823 -0.03079 -0.06996 -0.02894 C -0.07795 -0.0206 -0.08472 -0.01667 -0.0934 -0.01111 " pathEditMode="relative" ptsTypes="ffffffA">
                                      <p:cBhvr>
                                        <p:cTn id="3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C -0.00486 -0.0044 -0.00781 -0.01296 -0.01338 -0.01551 C -0.02553 -0.02106 -0.01111 -0.01389 -0.02345 -0.02222 C -0.03195 -0.02801 -0.04236 -0.03102 -0.05173 -0.03333 C -0.07761 -0.05046 -0.10956 -0.0463 -0.13664 -0.03333 C -0.14063 -0.02569 -0.14428 -0.02083 -0.15001 -0.01551 C -0.15192 -0.00833 -0.15244 -0.00324 -0.15678 0.00208 C -0.15956 0.01389 -0.15643 0.0044 -0.16338 0.01551 C -0.16459 0.01759 -0.16668 0.02222 -0.16668 0.02222 " pathEditMode="relative" ptsTypes="ffffffff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-0.22986 0.031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5" grpId="0"/>
      <p:bldP spid="57" grpId="0"/>
      <p:bldP spid="4" grpId="0"/>
      <p:bldP spid="3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4230" y="3745835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99356" y="3253205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34613" y="3255367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120" y="3568992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4517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7601662" y="321297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4517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Прямоугольник 55"/>
          <p:cNvSpPr/>
          <p:nvPr/>
        </p:nvSpPr>
        <p:spPr>
          <a:xfrm>
            <a:off x="6660232" y="321297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4404" y="3429000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043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0643 -0.00857 0.01111 -0.01598 0.0184 -0.02223 C 0.02431 -0.03426 0.03455 -0.03658 0.0434 -0.04445 C 0.05955 -0.04352 0.07847 -0.05255 0.09167 -0.04005 C 0.10573 -0.02686 0.09219 -0.0338 0.1033 -0.02894 C 0.10452 -0.02732 0.10677 -0.02431 0.10677 -0.02431 " pathEditMode="relative" ptsTypes="fffffA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2963E-6 C -0.00174 -0.00138 -0.00312 -0.00323 -0.00503 -0.00439 C -0.00816 -0.00624 -0.01493 -0.00879 -0.01493 -0.00879 C -0.01615 -0.01018 -0.01736 -0.01157 -0.0184 -0.01319 C -0.01962 -0.01527 -0.02031 -0.01805 -0.0217 -0.0199 C -0.02674 -0.02661 -0.02604 -0.02245 -0.0316 -0.02661 C -0.04757 -0.03842 -0.03559 -0.03333 -0.04826 -0.03772 C -0.05312 -0.04374 -0.05694 -0.04444 -0.06337 -0.04652 C -0.07622 -0.05833 -0.09531 -0.05809 -0.11007 -0.06434 C -0.15 -0.06272 -0.14965 -0.06295 -0.17674 -0.05763 C -0.1783 -0.05624 -0.17986 -0.05439 -0.1816 -0.05323 C -0.18316 -0.05231 -0.18507 -0.05231 -0.18663 -0.05115 C -0.19809 -0.04189 -0.1809 -0.05022 -0.19497 -0.04444 C -0.19601 -0.04212 -0.19687 -0.03981 -0.19826 -0.03772 C -0.20087 -0.03379 -0.2066 -0.02661 -0.2066 -0.02661 C -0.20781 -0.02221 -0.20885 -0.01758 -0.21007 -0.01319 C -0.21059 -0.0111 -0.21163 -0.0067 -0.21163 -0.0067 " pathEditMode="relative" ptsTypes="ffffffffffffffffA"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0.00451 -0.0007 0.00903 -0.00046 0.01337 -0.00208 C 0.01493 -0.00278 0.01962 -0.01227 0.02014 -0.0132 C 0.02378 -0.01921 0.02291 -0.01759 0.02847 -0.01991 C 0.04392 -0.0338 0.07725 -0.025 0.0901 -0.02431 C 0.09184 -0.02292 0.09323 -0.02107 0.09514 -0.01991 C 0.10555 -0.01366 0.10503 -0.02037 0.10503 -0.0132 " pathEditMode="relative" ptsTypes="ffffffA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0.00451 -0.0007 0.00903 -0.00046 0.01337 -0.00208 C 0.01493 -0.00278 0.01962 -0.01227 0.02014 -0.0132 C 0.02378 -0.01921 0.02291 -0.01759 0.02847 -0.01991 C 0.04392 -0.0338 0.07725 -0.025 0.0901 -0.02431 C 0.09184 -0.02292 0.09323 -0.02107 0.09514 -0.01991 C 0.10555 -0.01366 0.10503 -0.02037 0.10503 -0.0132 " pathEditMode="relative" ptsTypes="ffffffA">
                                      <p:cBhvr>
                                        <p:cTn id="8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-0.54652 0.1365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26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5" grpId="0"/>
      <p:bldP spid="58" grpId="1"/>
      <p:bldP spid="4" grpId="0"/>
      <p:bldP spid="4" grpId="1"/>
      <p:bldP spid="39" grpId="0"/>
      <p:bldP spid="39" grpId="1"/>
      <p:bldP spid="47" grpId="0"/>
      <p:bldP spid="56" grpId="0"/>
      <p:bldP spid="5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62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56556" y="3265813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031437" y="3255367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4307" y="4390738"/>
            <a:ext cx="775393" cy="72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3059832" y="239127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06421" y="3265813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8643" y="4483121"/>
            <a:ext cx="775393" cy="72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8192" y="4434134"/>
            <a:ext cx="7747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05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1.85185E-6 C -0.01181 -0.00371 -0.00851 -0.00787 -0.01615 -0.01667 C -0.01633 -0.01667 -0.03646 -0.03727 -0.03751 -0.03797 C -0.04289 -0.04167 -0.04567 -0.04051 -0.05192 -0.04283 C -0.05556 -0.04422 -0.06251 -0.04769 -0.06251 -0.04769 C -0.09844 -0.04607 -0.11876 -0.04584 -0.15001 -0.03565 C -0.15174 -0.03403 -0.15348 -0.03218 -0.15539 -0.03102 C -0.15712 -0.02986 -0.15903 -0.02963 -0.16077 -0.02847 C -0.16459 -0.0257 -0.17153 -0.01898 -0.17153 -0.01898 C -0.18091 -1.85185E-6 -0.17865 -0.01042 -0.17865 0.01203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995 C 0.00607 -0.0169 0.00035 -0.01504 0.01111 -0.01782 C 0.03524 -0.01736 0.0408 -0.01736 0.05955 -0.01504 C 0.06632 -0.01296 0.08732 -0.01111 0.08732 -0.00694 " pathEditMode="relative" rAng="0" ptsTypes="fffA">
                                      <p:cBhvr>
                                        <p:cTn id="3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-25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C 0.00434 -0.01759 -0.00208 0.00393 0.00712 -0.01181 C 0.00833 -0.01389 0.00781 -0.0169 0.00885 -0.01898 C 0.01441 -0.03009 0.02326 -0.02917 0.03212 -0.03079 C 0.04688 -0.03773 0.06667 -0.04283 0.08212 -0.04514 C 0.08802 -0.04769 0.0941 -0.04977 0.1 -0.05232 C 0.11302 -0.05162 0.12639 -0.05301 0.13924 -0.05 C 0.14618 -0.04838 0.15729 -0.0331 0.1625 -0.02616 C 0.16441 -0.01829 0.16493 -0.00857 0.16962 -0.00232 C 0.17118 -0.00023 0.17309 0.00116 0.175 0.00255 C 0.17674 0.0037 0.18038 0.00486 0.18038 0.00486 " pathEditMode="relative" ptsTypes="ffffffffffA">
                                      <p:cBhvr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4901 0.2530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4" y="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/>
      <p:bldP spid="3" grpId="0"/>
      <p:bldP spid="4" grpId="0"/>
      <p:bldP spid="54" grpId="0"/>
      <p:bldP spid="54" grpId="1"/>
      <p:bldP spid="49" grpId="0"/>
      <p:bldP spid="4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62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771800" y="31649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65467" y="3265813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1960" y="3265813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59832" y="239127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5685"/>
          <a:stretch/>
        </p:blipFill>
        <p:spPr bwMode="auto">
          <a:xfrm rot="3767277">
            <a:off x="4893648" y="4105911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5685"/>
          <a:stretch/>
        </p:blipFill>
        <p:spPr bwMode="auto">
          <a:xfrm rot="3767277">
            <a:off x="3891842" y="4155863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5685"/>
          <a:stretch/>
        </p:blipFill>
        <p:spPr bwMode="auto">
          <a:xfrm rot="3767277">
            <a:off x="5620034" y="3979189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7564668" y="3349147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66378" y="328839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5685"/>
          <a:stretch/>
        </p:blipFill>
        <p:spPr bwMode="auto">
          <a:xfrm rot="3767277">
            <a:off x="7402636" y="4077163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55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3.7037E-7 C -0.01198 -0.01018 -0.00034 0.00185 -0.00711 -0.0118 C -0.00973 -0.01713 -0.01406 -0.02037 -0.01788 -0.02384 C -0.0243 -0.04143 -0.03056 -0.04028 -0.04461 -0.04282 C -0.05851 -0.04884 -0.05763 -0.0493 -0.08212 -0.04282 C -0.08421 -0.04236 -0.08386 -0.0375 -0.08559 -0.03565 C -0.08698 -0.03403 -0.08924 -0.03403 -0.09098 -0.03333 C -0.09393 -0.02245 -0.09636 -0.02523 -0.10348 -0.01898 C -0.10469 -0.01667 -0.10643 -0.01458 -0.10712 -0.0118 C -0.10834 -0.00648 -0.10886 0.00486 -0.10886 0.00486 " pathEditMode="relative" ptsTypes="fffffffffA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C 0.00173 -0.00069 0.00364 -0.00116 0.00538 -0.00231 C 0.00729 -0.0037 0.00868 -0.00625 0.01076 -0.00718 C 0.01528 -0.00949 0.02031 -0.00972 0.025 -0.01181 C 0.03333 -0.02824 0.02205 -0.00903 0.03923 -0.02384 C 0.05069 -0.0338 0.06528 -0.03796 0.07864 -0.04051 C 0.09566 -0.04792 0.11041 -0.05255 0.12864 -0.05486 C 0.14861 -0.05301 0.15399 -0.05278 0.16962 -0.04769 C 0.17673 -0.0412 0.18142 -0.03125 0.18923 -0.02616 " pathEditMode="relative" ptsTypes="ffffffffA">
                                      <p:cBhvr>
                                        <p:cTn id="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C -0.00278 -0.01065 -0.0033 -0.01296 0.0052 -0.01667 C 0.01076 -0.02153 0.01562 -0.02245 0.02135 -0.02639 C 0.03402 -0.03472 0.01961 -0.02801 0.03211 -0.03333 C 0.08333 -0.03171 0.08941 -0.03518 0.12309 -0.02639 C 0.1401 -0.01111 0.11354 -0.03356 0.1375 -0.01921 C 0.14132 -0.0169 0.14409 -0.01157 0.14809 -0.00972 C 0.15659 -0.00579 0.16458 2.96296E-6 0.17309 0.00463 C 0.17882 0.00787 0.18368 0.01042 0.18923 0.01412 C 0.19097 0.01528 0.19461 0.01667 0.19461 0.01667 " pathEditMode="relative" ptsTypes="fffffffffA">
                                      <p:cBhvr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78 C -0.00468 -0.00092 -0.01302 -0.00602 -0.01701 -0.01111 C -0.0184 -0.01296 -0.01944 -0.01528 -0.02118 -0.01643 C -0.02291 -0.01759 -0.02482 -0.01759 -0.02673 -0.01829 C -0.02812 -0.01944 -0.02951 -0.02083 -0.0309 -0.02176 C -0.03368 -0.02338 -0.03923 -0.02523 -0.03923 -0.02523 C -0.04566 -0.02477 -0.05225 -0.02454 -0.05868 -0.02338 C -0.06458 -0.02268 -0.06684 -0.0169 -0.07135 -0.01296 C -0.07257 -0.01204 -0.07413 -0.01204 -0.07552 -0.01111 C -0.08055 -0.0081 -0.08784 0.00278 -0.08784 0.00301 C -0.08645 0.01019 -0.08663 0.00741 -0.08663 0.01158 " pathEditMode="relative" rAng="0" ptsTypes="ffffffffffA">
                                      <p:cBhvr>
                                        <p:cTn id="8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42656 0.3680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35" grpId="0"/>
      <p:bldP spid="44" grpId="0"/>
      <p:bldP spid="4" grpId="0"/>
      <p:bldP spid="4" grpId="1"/>
      <p:bldP spid="54" grpId="0"/>
      <p:bldP spid="54" grpId="1"/>
      <p:bldP spid="60" grpId="0"/>
      <p:bldP spid="60" grpId="1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>
            <a:off x="2987825" y="1971587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1124744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950157"/>
              </p:ext>
            </p:extLst>
          </p:nvPr>
        </p:nvGraphicFramePr>
        <p:xfrm>
          <a:off x="1392058" y="2420888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4359" y="2511209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3916" y="3337828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916" y="4201924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3081" y="1668592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043608" y="2132856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483081" y="1992879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1422140" y="2071914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2926883" y="2078525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020273" y="2043595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61242" y="1196752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949377"/>
              </p:ext>
            </p:extLst>
          </p:nvPr>
        </p:nvGraphicFramePr>
        <p:xfrm>
          <a:off x="5424506" y="2492896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596827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6384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86384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9264" y="1740600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Прямая соединительная линия 55"/>
          <p:cNvCxnSpPr/>
          <p:nvPr/>
        </p:nvCxnSpPr>
        <p:spPr>
          <a:xfrm>
            <a:off x="5076056" y="2204864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515529" y="2064887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5454588" y="2143922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6959331" y="2150533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504" y="1166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681" y="583468"/>
            <a:ext cx="882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быстро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251777" y="15682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86447" y="252740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6004" y="3354021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76004" y="42181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5284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39752" y="33191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41098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6382643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72200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72200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28930" y="26004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28930" y="33911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528930" y="41818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362301" y="5895771"/>
            <a:ext cx="19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следующее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17599" y="5895771"/>
            <a:ext cx="220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предыдущее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4" grpId="0"/>
      <p:bldP spid="8" grpId="0" animBg="1"/>
      <p:bldP spid="29" grpId="0" animBg="1"/>
      <p:bldP spid="3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591071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628983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951236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68594" y="2009433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95914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273489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32289" y="2072314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5111" y="2047115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755" y="2047115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6997604" y="198378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6320625" y="1970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8186" y="2047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8306558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3633" y="170789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664241" y="1268760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5637710" y="1967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8583" y="2047115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4802" y="171968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365410" y="128054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5762417" y="2551171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064375" y="2695187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9844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47483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0706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467860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698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20093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84651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84369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3433500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755925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078178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5536" y="1995700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722856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00431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9231" y="2058581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32053" y="2033382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77697" y="2033382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9" name="Блок-схема: узел 108"/>
          <p:cNvSpPr/>
          <p:nvPr/>
        </p:nvSpPr>
        <p:spPr>
          <a:xfrm>
            <a:off x="2124546" y="197004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1438491" y="1956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55128" y="2033382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565" y="1703967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64870" y="1288707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Блок-схема: узел 113"/>
          <p:cNvSpPr/>
          <p:nvPr/>
        </p:nvSpPr>
        <p:spPr>
          <a:xfrm>
            <a:off x="755576" y="1953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65525" y="2033382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492734" y="1715756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1527523" y="1288707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27584" y="2459999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1211063" y="2604015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5352" y="579064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79512" y="5787784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1378491" y="580160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756110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756110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756110" y="5788668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180270" y="5785809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1379249" y="57996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3199854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447624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50720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446926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50712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320234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384792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384510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198447" y="1080494"/>
            <a:ext cx="56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154578" y="10307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22186" y="4748951"/>
            <a:ext cx="8722747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163954" y="3427053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179512" y="3933056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2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591071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628983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951236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68594" y="2009433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95914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273489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32289" y="2072314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5111" y="2047115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755" y="2047115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6997604" y="198378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6320625" y="1970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8186" y="2047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8306558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3633" y="170789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664241" y="1268760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5637710" y="1967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8583" y="2047115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4802" y="171968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365410" y="128054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5762417" y="2551171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064375" y="2695187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28706" y="5949280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3433500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755925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078178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5536" y="1995700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722856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00431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9231" y="2058581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32053" y="2033382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77697" y="2033382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9" name="Блок-схема: узел 108"/>
          <p:cNvSpPr/>
          <p:nvPr/>
        </p:nvSpPr>
        <p:spPr>
          <a:xfrm>
            <a:off x="2124546" y="197004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1438491" y="1956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55128" y="2033382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565" y="1703967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64870" y="1288707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Блок-схема: узел 113"/>
          <p:cNvSpPr/>
          <p:nvPr/>
        </p:nvSpPr>
        <p:spPr>
          <a:xfrm>
            <a:off x="755576" y="1953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65525" y="2033382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492734" y="1715756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1527523" y="1288707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27584" y="2459999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1211063" y="2604015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19844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47483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706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467860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50698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20093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384651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384369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755352" y="579064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179512" y="5787784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1378491" y="580160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755352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755352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755352" y="5788668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180270" y="5785809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1379249" y="57996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3199854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47624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50720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446926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50712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320234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384792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84510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3198447" y="1080494"/>
            <a:ext cx="56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154578" y="10307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55352" y="579655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735" y="3429000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67544" y="4005064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525330" y="3429000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580112" y="4005064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63954" y="3427053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179512" y="3933056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466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113" grpId="0"/>
      <p:bldP spid="117" grpId="0"/>
      <p:bldP spid="119" grpId="0"/>
      <p:bldP spid="4" grpId="0"/>
      <p:bldP spid="173" grpId="0"/>
      <p:bldP spid="174" grpId="0"/>
      <p:bldP spid="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07504" y="3425232"/>
            <a:ext cx="86504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51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4" y="253528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37" name="Прямая соединительная линия 3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20945" y="5711273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11274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24545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11272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32867" y="5711271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39614" y="5700297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20945" y="5713168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98010" y="5713169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3528" y="5726440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5426" y="5713167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32867" y="5713166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39614" y="5702192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9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62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3" y="2535287"/>
            <a:ext cx="690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5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7276 -0.386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89" y="-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27049 -0.2722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4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58542 -0.156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71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7" grpId="0"/>
      <p:bldP spid="106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62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3" y="2535287"/>
            <a:ext cx="690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81108" y="3885559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78958" y="4633850"/>
            <a:ext cx="88316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70764" y="3068960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9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42517 -0.358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4.81481E-6 L 0.26041 -0.2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07" grpId="0"/>
      <p:bldP spid="34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1" y="2459233"/>
            <a:ext cx="62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4" y="2535287"/>
            <a:ext cx="69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211960" y="4218088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211960" y="3284985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78958" y="4633850"/>
            <a:ext cx="88316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выражения 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70764" y="3068960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81108" y="3885559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5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23774E-6 L 0.279 -0.3980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1" y="-19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765E-6 L 0.76007 -0.169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3" y="-8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3.23774E-6 L 0.59913 -0.261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-13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08" grpId="0"/>
      <p:bldP spid="34" grpId="0" animBg="1"/>
      <p:bldP spid="32" grpId="0" animBg="1"/>
      <p:bldP spid="33" grpId="1" animBg="1"/>
      <p:bldP spid="35" grpId="1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66" y="620688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должно стоять последним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6571" y="2420888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2060848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2060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2060848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2060848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2255651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2712851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45876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118084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90292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01956" y="3932762"/>
            <a:ext cx="863258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режиме демонстрации воспользоваться цифрами на магнитиках 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2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2488</TotalTime>
  <Words>1136</Words>
  <Application>Microsoft Office PowerPoint</Application>
  <PresentationFormat>Экран (4:3)</PresentationFormat>
  <Paragraphs>450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242</cp:revision>
  <dcterms:created xsi:type="dcterms:W3CDTF">2010-10-26T14:31:01Z</dcterms:created>
  <dcterms:modified xsi:type="dcterms:W3CDTF">2012-10-28T11:22:53Z</dcterms:modified>
</cp:coreProperties>
</file>