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76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277" r:id="rId24"/>
    <p:sldId id="264" r:id="rId25"/>
    <p:sldId id="278" r:id="rId26"/>
    <p:sldId id="258" r:id="rId27"/>
    <p:sldId id="267" r:id="rId28"/>
    <p:sldId id="260" r:id="rId29"/>
    <p:sldId id="279" r:id="rId30"/>
    <p:sldId id="261" r:id="rId31"/>
    <p:sldId id="300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FA6FB-F16A-4647-8D4B-D25E65408F32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182FF-9E2A-4529-9612-ABBCB73187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8054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182FF-9E2A-4529-9612-ABBCB731879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182FF-9E2A-4529-9612-ABBCB7318797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70C9-5859-4F92-A2AB-E395849AC850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EB20-298B-4C68-9D0D-427974702D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70C9-5859-4F92-A2AB-E395849AC850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EB20-298B-4C68-9D0D-427974702D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70C9-5859-4F92-A2AB-E395849AC850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EB20-298B-4C68-9D0D-427974702D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70C9-5859-4F92-A2AB-E395849AC850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EB20-298B-4C68-9D0D-427974702D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70C9-5859-4F92-A2AB-E395849AC850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EB20-298B-4C68-9D0D-427974702D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70C9-5859-4F92-A2AB-E395849AC850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EB20-298B-4C68-9D0D-427974702D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70C9-5859-4F92-A2AB-E395849AC850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EB20-298B-4C68-9D0D-427974702D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70C9-5859-4F92-A2AB-E395849AC850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EB20-298B-4C68-9D0D-427974702D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70C9-5859-4F92-A2AB-E395849AC850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EB20-298B-4C68-9D0D-427974702D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70C9-5859-4F92-A2AB-E395849AC850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EB20-298B-4C68-9D0D-427974702D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70C9-5859-4F92-A2AB-E395849AC850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EB20-298B-4C68-9D0D-427974702D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770C9-5859-4F92-A2AB-E395849AC850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EEB20-298B-4C68-9D0D-427974702D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>
    <p:cut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Гимнастика для глаз</a:t>
            </a:r>
            <a:endParaRPr lang="ru-RU" sz="6000" dirty="0"/>
          </a:p>
        </p:txBody>
      </p:sp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6-конечная звезда 1"/>
          <p:cNvSpPr/>
          <p:nvPr/>
        </p:nvSpPr>
        <p:spPr>
          <a:xfrm>
            <a:off x="428596" y="5572140"/>
            <a:ext cx="914400" cy="914400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6.2963E-6 L 0.8349 -0.78751 " pathEditMode="relative" ptsTypes="A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6-конечная звезда 1"/>
          <p:cNvSpPr/>
          <p:nvPr/>
        </p:nvSpPr>
        <p:spPr>
          <a:xfrm>
            <a:off x="7858148" y="285728"/>
            <a:ext cx="914400" cy="914400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7.77778E-6 L -0.83472 0.79792 " pathEditMode="relative" ptsTypes="A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6-конечная звезда 1"/>
          <p:cNvSpPr/>
          <p:nvPr/>
        </p:nvSpPr>
        <p:spPr>
          <a:xfrm>
            <a:off x="428596" y="5572140"/>
            <a:ext cx="914400" cy="914400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6.2963E-6 L 0.8349 -0.78751 " pathEditMode="relative" ptsTypes="A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6-конечная звезда 1"/>
          <p:cNvSpPr/>
          <p:nvPr/>
        </p:nvSpPr>
        <p:spPr>
          <a:xfrm>
            <a:off x="7858148" y="285728"/>
            <a:ext cx="914400" cy="914400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7.77778E-6 L -0.83472 0.79792 " pathEditMode="relative" ptsTypes="A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6-конечная звезда 1"/>
          <p:cNvSpPr/>
          <p:nvPr/>
        </p:nvSpPr>
        <p:spPr>
          <a:xfrm>
            <a:off x="428596" y="5572140"/>
            <a:ext cx="914400" cy="914400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6.2963E-6 L 0.8349 -0.78751 " pathEditMode="relative" ptsTypes="A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6-конечная звезда 1"/>
          <p:cNvSpPr/>
          <p:nvPr/>
        </p:nvSpPr>
        <p:spPr>
          <a:xfrm>
            <a:off x="7858148" y="285728"/>
            <a:ext cx="914400" cy="914400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7.77778E-6 L -0.83472 0.79792 " pathEditMode="relative" ptsTypes="A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Поморгать глазами</a:t>
            </a:r>
            <a:endParaRPr lang="ru-RU" dirty="0"/>
          </a:p>
        </p:txBody>
      </p:sp>
      <p:pic>
        <p:nvPicPr>
          <p:cNvPr id="9" name="Содержимое 5" descr="Angry00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0" y="2571744"/>
            <a:ext cx="2095513" cy="2095513"/>
          </a:xfrm>
        </p:spPr>
      </p:pic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6-конечная звезда 1"/>
          <p:cNvSpPr/>
          <p:nvPr/>
        </p:nvSpPr>
        <p:spPr>
          <a:xfrm>
            <a:off x="3571868" y="0"/>
            <a:ext cx="914400" cy="914400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7.40741E-7 L 8.33333E-7 0.878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6-конечная звезда 2"/>
          <p:cNvSpPr/>
          <p:nvPr/>
        </p:nvSpPr>
        <p:spPr>
          <a:xfrm>
            <a:off x="4071934" y="5943600"/>
            <a:ext cx="914400" cy="914400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0.00764 L 2.5E-6 -0.888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44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6-конечная звезда 1"/>
          <p:cNvSpPr/>
          <p:nvPr/>
        </p:nvSpPr>
        <p:spPr>
          <a:xfrm>
            <a:off x="3571868" y="0"/>
            <a:ext cx="914400" cy="914400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7.40741E-7 L 8.33333E-7 0.878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Поморгать глазами</a:t>
            </a:r>
            <a:endParaRPr lang="ru-RU" dirty="0"/>
          </a:p>
        </p:txBody>
      </p:sp>
      <p:pic>
        <p:nvPicPr>
          <p:cNvPr id="9" name="Содержимое 5" descr="Angry00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0" y="2571744"/>
            <a:ext cx="2095513" cy="2095513"/>
          </a:xfrm>
        </p:spPr>
      </p:pic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6-конечная звезда 2"/>
          <p:cNvSpPr/>
          <p:nvPr/>
        </p:nvSpPr>
        <p:spPr>
          <a:xfrm>
            <a:off x="4071934" y="5943600"/>
            <a:ext cx="914400" cy="914400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0.00764 L 2.5E-6 -0.888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44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6-конечная звезда 1"/>
          <p:cNvSpPr/>
          <p:nvPr/>
        </p:nvSpPr>
        <p:spPr>
          <a:xfrm>
            <a:off x="3571868" y="0"/>
            <a:ext cx="914400" cy="914400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7.40741E-7 L 8.33333E-7 0.878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6-конечная звезда 2"/>
          <p:cNvSpPr/>
          <p:nvPr/>
        </p:nvSpPr>
        <p:spPr>
          <a:xfrm>
            <a:off x="4071934" y="5943600"/>
            <a:ext cx="914400" cy="914400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0.00764 L 2.5E-6 -0.888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44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Поморгать глазами</a:t>
            </a:r>
            <a:endParaRPr lang="ru-RU" dirty="0"/>
          </a:p>
        </p:txBody>
      </p:sp>
      <p:pic>
        <p:nvPicPr>
          <p:cNvPr id="9" name="Содержимое 5" descr="Angry00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0" y="2571744"/>
            <a:ext cx="2095513" cy="2095513"/>
          </a:xfrm>
        </p:spPr>
      </p:pic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6-конечная звезда 1"/>
          <p:cNvSpPr/>
          <p:nvPr/>
        </p:nvSpPr>
        <p:spPr>
          <a:xfrm>
            <a:off x="571472" y="5357826"/>
            <a:ext cx="914400" cy="914400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path" presetSubtype="0" repeatCount="500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5955 -0.77848 L -0.00625 -0.77848 L -0.00625 0.01736 L 0.75955 0.01736 L 0.75955 -0.77848 Z " pathEditMode="relative" rAng="0" ptsTypes="FFFFF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300" y="39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Поморгать глазами</a:t>
            </a:r>
            <a:endParaRPr lang="ru-RU" dirty="0"/>
          </a:p>
        </p:txBody>
      </p:sp>
      <p:pic>
        <p:nvPicPr>
          <p:cNvPr id="9" name="Содержимое 5" descr="Angry00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0" y="2571744"/>
            <a:ext cx="2095513" cy="2095513"/>
          </a:xfrm>
        </p:spPr>
      </p:pic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6-конечная звезда 1"/>
          <p:cNvSpPr/>
          <p:nvPr/>
        </p:nvSpPr>
        <p:spPr>
          <a:xfrm>
            <a:off x="3643306" y="2714620"/>
            <a:ext cx="914400" cy="914400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500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96 -0.38218 C 0.22136 -0.38218 0.38229 -0.19861 0.38229 0.02731 C 0.38229 0.25278 0.22136 0.43681 0.02396 0.43681 C -0.17378 0.43681 -0.3342 0.25278 -0.3342 0.02731 C -0.3342 -0.19861 -0.17378 -0.38218 0.02396 -0.38218 Z " pathEditMode="relative" rAng="0" ptsTypes="fffff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Поморгать глазами</a:t>
            </a:r>
            <a:endParaRPr lang="ru-RU" dirty="0"/>
          </a:p>
        </p:txBody>
      </p:sp>
      <p:pic>
        <p:nvPicPr>
          <p:cNvPr id="9" name="Содержимое 5" descr="Angry00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0" y="2571744"/>
            <a:ext cx="2095513" cy="2095513"/>
          </a:xfrm>
        </p:spPr>
      </p:pic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6-конечная звезда 1"/>
          <p:cNvSpPr/>
          <p:nvPr/>
        </p:nvSpPr>
        <p:spPr>
          <a:xfrm>
            <a:off x="3714744" y="0"/>
            <a:ext cx="914400" cy="914400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500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4 -0.01829 C -0.19687 -0.01829 -0.37326 0.1824 -0.37378 0.42963 C -0.37378 0.67639 -0.19618 0.87731 0.01823 0.87777 C 0.23524 0.87777 0.41024 0.67639 0.41076 0.42986 C 0.41076 0.1824 0.23472 -0.01829 0.0184 -0.01829 Z " pathEditMode="relative" rAng="10800000" ptsTypes="fffff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Поморгать глазами</a:t>
            </a:r>
            <a:endParaRPr lang="ru-RU" dirty="0"/>
          </a:p>
        </p:txBody>
      </p:sp>
      <p:pic>
        <p:nvPicPr>
          <p:cNvPr id="9" name="Содержимое 5" descr="Angry00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0" y="2571744"/>
            <a:ext cx="2095513" cy="2095513"/>
          </a:xfrm>
        </p:spPr>
      </p:pic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6-конечная звезда 1"/>
          <p:cNvSpPr/>
          <p:nvPr/>
        </p:nvSpPr>
        <p:spPr>
          <a:xfrm>
            <a:off x="357158" y="2714620"/>
            <a:ext cx="914400" cy="914400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48148E-6 L 0.87014 1.48148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6-конечная звезда 1"/>
          <p:cNvSpPr/>
          <p:nvPr/>
        </p:nvSpPr>
        <p:spPr>
          <a:xfrm>
            <a:off x="3643306" y="2857496"/>
            <a:ext cx="914400" cy="914400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Documents and Settings\Admin\Рабочий стол\Smiles_9\Angry00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2405052"/>
            <a:ext cx="2143140" cy="214314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267 -0.04282 C 0.42969 -0.33541 0.21684 -0.53611 -0.01667 -0.48773 C -0.24184 -0.44629 -0.41736 -0.19375 -0.38594 0.09051 C -0.36198 0.35417 -0.17865 0.55556 0.03194 0.51343 C 0.22396 0.47199 0.3783 0.26111 0.35312 0.01574 C 0.3309 -0.20833 0.17673 -0.38148 -0.00156 -0.34861 C -0.16545 -0.31551 -0.29688 -0.1375 -0.27466 0.06783 C -0.25591 0.25186 -0.13125 0.40139 0.0158 0.36898 C 0.14844 0.34468 0.25677 0.20533 0.2408 0.0382 C 0.22448 -0.10972 0.12916 -0.2324 0.01284 -0.2074 C -0.08785 -0.18865 -0.1757 -0.08217 -0.16285 0.04514 C -0.15209 0.15556 -0.08438 0.24398 0.00087 0.22917 C 0.071 0.2176 0.13611 0.14954 0.12569 0.06297 C 0.12066 -0.00879 0.08212 -0.075 0.02899 -0.06828 C -0.01285 -0.05648 -0.05104 -0.02708 -0.05122 0.02199 C -0.04896 0.05394 -0.03716 0.08125 -0.01476 0.08843 C -0.00382 0.09028 0.00364 0.08797 0.01284 0.08056 " pathEditMode="relative" rAng="-721754" ptsTypes="fffffffffffffffff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00" y="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Берегите глаза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6387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6-конечная звезда 1"/>
          <p:cNvSpPr/>
          <p:nvPr/>
        </p:nvSpPr>
        <p:spPr>
          <a:xfrm>
            <a:off x="8229600" y="2786058"/>
            <a:ext cx="914400" cy="914400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81481E-6 L -0.90955 4.81481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6-конечная звезда 1"/>
          <p:cNvSpPr/>
          <p:nvPr/>
        </p:nvSpPr>
        <p:spPr>
          <a:xfrm>
            <a:off x="357158" y="2714620"/>
            <a:ext cx="914400" cy="914400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48148E-6 L 0.87014 1.48148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6-конечная звезда 1"/>
          <p:cNvSpPr/>
          <p:nvPr/>
        </p:nvSpPr>
        <p:spPr>
          <a:xfrm>
            <a:off x="8229600" y="2786058"/>
            <a:ext cx="914400" cy="914400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81481E-6 L -0.90955 4.81481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6-конечная звезда 1"/>
          <p:cNvSpPr/>
          <p:nvPr/>
        </p:nvSpPr>
        <p:spPr>
          <a:xfrm>
            <a:off x="357158" y="2714620"/>
            <a:ext cx="914400" cy="914400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48148E-6 L 0.87014 1.48148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6-конечная звезда 1"/>
          <p:cNvSpPr/>
          <p:nvPr/>
        </p:nvSpPr>
        <p:spPr>
          <a:xfrm>
            <a:off x="8229600" y="2786058"/>
            <a:ext cx="914400" cy="914400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81481E-6 L -0.90955 4.81481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Поморгать глазами</a:t>
            </a:r>
            <a:endParaRPr lang="ru-RU" dirty="0"/>
          </a:p>
        </p:txBody>
      </p:sp>
      <p:pic>
        <p:nvPicPr>
          <p:cNvPr id="9" name="Содержимое 5" descr="Angry00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0" y="2571744"/>
            <a:ext cx="2095513" cy="2095513"/>
          </a:xfrm>
        </p:spPr>
      </p:pic>
    </p:spTree>
  </p:cSld>
  <p:clrMapOvr>
    <a:masterClrMapping/>
  </p:clrMapOvr>
  <p:transition spd="slow" advClick="0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21</Words>
  <Application>Microsoft Office PowerPoint</Application>
  <PresentationFormat>Экран (4:3)</PresentationFormat>
  <Paragraphs>11</Paragraphs>
  <Slides>31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Гимнастика для глаз</vt:lpstr>
      <vt:lpstr>Поморгать глазами</vt:lpstr>
      <vt:lpstr>Слайд 3</vt:lpstr>
      <vt:lpstr>Слайд 4</vt:lpstr>
      <vt:lpstr>Слайд 5</vt:lpstr>
      <vt:lpstr>Слайд 6</vt:lpstr>
      <vt:lpstr>Слайд 7</vt:lpstr>
      <vt:lpstr>Слайд 8</vt:lpstr>
      <vt:lpstr>Поморгать глазами</vt:lpstr>
      <vt:lpstr>Слайд 10</vt:lpstr>
      <vt:lpstr>Слайд 11</vt:lpstr>
      <vt:lpstr>Слайд 12</vt:lpstr>
      <vt:lpstr>Слайд 13</vt:lpstr>
      <vt:lpstr>Слайд 14</vt:lpstr>
      <vt:lpstr>Слайд 15</vt:lpstr>
      <vt:lpstr>Поморгать глазами</vt:lpstr>
      <vt:lpstr>Слайд 17</vt:lpstr>
      <vt:lpstr>Слайд 18</vt:lpstr>
      <vt:lpstr>Слайд 19</vt:lpstr>
      <vt:lpstr>Слайд 20</vt:lpstr>
      <vt:lpstr>Слайд 21</vt:lpstr>
      <vt:lpstr>Слайд 22</vt:lpstr>
      <vt:lpstr>Поморгать глазами</vt:lpstr>
      <vt:lpstr>Слайд 24</vt:lpstr>
      <vt:lpstr>Поморгать глазами</vt:lpstr>
      <vt:lpstr>Слайд 26</vt:lpstr>
      <vt:lpstr>Поморгать глазами</vt:lpstr>
      <vt:lpstr>Слайд 28</vt:lpstr>
      <vt:lpstr>Поморгать глазами</vt:lpstr>
      <vt:lpstr>Слайд 30</vt:lpstr>
      <vt:lpstr>Берегите глаза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Гимнастика для глаз</dc:title>
  <dc:creator>Admin</dc:creator>
  <cp:lastModifiedBy>User</cp:lastModifiedBy>
  <cp:revision>33</cp:revision>
  <dcterms:created xsi:type="dcterms:W3CDTF">2009-12-09T17:52:41Z</dcterms:created>
  <dcterms:modified xsi:type="dcterms:W3CDTF">2013-09-17T18:16:35Z</dcterms:modified>
</cp:coreProperties>
</file>