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70" r:id="rId10"/>
    <p:sldId id="268" r:id="rId11"/>
    <p:sldId id="269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6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2B3E9-9232-4DBE-AA64-B650C66A5DBA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73F89-7BF3-439B-AB8F-CFBA5972DF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4FF579-A476-41A1-A026-00B957EC1D94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736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dirty="0" smtClean="0">
                <a:latin typeface="Times New Roman" pitchFamily="18" charset="0"/>
              </a:rPr>
              <a:t>Автоматизация </a:t>
            </a:r>
            <a:r>
              <a:rPr lang="en-US" sz="4400" dirty="0" smtClean="0">
                <a:latin typeface="Times New Roman" pitchFamily="18" charset="0"/>
              </a:rPr>
              <a:t>[</a:t>
            </a:r>
            <a:r>
              <a:rPr lang="ru-RU" sz="4400" dirty="0" err="1" smtClean="0">
                <a:latin typeface="Times New Roman" pitchFamily="18" charset="0"/>
              </a:rPr>
              <a:t>р</a:t>
            </a:r>
            <a:r>
              <a:rPr lang="en-US" sz="4400" dirty="0" smtClean="0">
                <a:latin typeface="Times New Roman" pitchFamily="18" charset="0"/>
              </a:rPr>
              <a:t>]</a:t>
            </a:r>
            <a:r>
              <a:rPr lang="ru-RU" sz="4400" dirty="0" smtClean="0">
                <a:latin typeface="Times New Roman" pitchFamily="18" charset="0"/>
              </a:rPr>
              <a:t> в </a:t>
            </a:r>
            <a:r>
              <a:rPr lang="ru-RU" sz="4400" smtClean="0">
                <a:latin typeface="Times New Roman" pitchFamily="18" charset="0"/>
              </a:rPr>
              <a:t>словах со слогом </a:t>
            </a:r>
            <a:r>
              <a:rPr lang="ru-RU" sz="4400" dirty="0" smtClean="0">
                <a:latin typeface="Times New Roman" pitchFamily="18" charset="0"/>
              </a:rPr>
              <a:t>«</a:t>
            </a:r>
            <a:r>
              <a:rPr lang="ru-RU" sz="4400" dirty="0" err="1" smtClean="0">
                <a:latin typeface="Times New Roman" pitchFamily="18" charset="0"/>
              </a:rPr>
              <a:t>дра</a:t>
            </a:r>
            <a:r>
              <a:rPr lang="ru-RU" sz="4400" dirty="0" smtClean="0">
                <a:latin typeface="Times New Roman" pitchFamily="18" charset="0"/>
              </a:rPr>
              <a:t>».</a:t>
            </a: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31527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533400"/>
            <a:ext cx="8153400" cy="495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Измени по образцу: игра с мячом. Логопед кидает мяч и называет местоимение.  Ребенок ловит мяч, повторяет местоимение и продолжает фразу.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Я дразню попугая.                 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Ты дразнишь попугая.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Он дразнит попугая.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Мы дразним попугая.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Вы дразните попугая.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Они дразнят попугая.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357430"/>
            <a:ext cx="404612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385175" cy="143192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Повтори для </a:t>
            </a:r>
            <a:r>
              <a:rPr lang="ru-RU" sz="2400" dirty="0" err="1" smtClean="0">
                <a:latin typeface="Times New Roman" pitchFamily="18" charset="0"/>
              </a:rPr>
              <a:t>Дракоши</a:t>
            </a:r>
            <a:r>
              <a:rPr lang="ru-RU" sz="2400" dirty="0" smtClean="0">
                <a:latin typeface="Times New Roman" pitchFamily="18" charset="0"/>
              </a:rPr>
              <a:t>: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Я читаю о драконах.  Алмаз – драгоценный камень. Нельзя дразнить собак. Я люблю есть драже. Драчуны затеяли драку. Не надо драться из-за мяча.</a:t>
            </a:r>
          </a:p>
        </p:txBody>
      </p:sp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175260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495800"/>
            <a:ext cx="15351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191000"/>
            <a:ext cx="1546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525" y="2209800"/>
            <a:ext cx="1593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500438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/>
              <a:t>Молодец!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26765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Автоматизация </a:t>
            </a:r>
            <a:r>
              <a:rPr lang="en-US" sz="4400" dirty="0" smtClean="0"/>
              <a:t>[</a:t>
            </a:r>
            <a:r>
              <a:rPr lang="ru-RU" sz="4400" dirty="0" err="1" smtClean="0"/>
              <a:t>р</a:t>
            </a:r>
            <a:r>
              <a:rPr lang="en-US" sz="4400" dirty="0" smtClean="0"/>
              <a:t>]</a:t>
            </a:r>
            <a:r>
              <a:rPr lang="ru-RU" sz="4400" dirty="0" smtClean="0"/>
              <a:t> в слоге «</a:t>
            </a:r>
            <a:r>
              <a:rPr lang="ru-RU" sz="4400" dirty="0" err="1" smtClean="0"/>
              <a:t>дру</a:t>
            </a:r>
            <a:r>
              <a:rPr lang="ru-RU" sz="4400" dirty="0" smtClean="0"/>
              <a:t>».</a:t>
            </a:r>
          </a:p>
        </p:txBody>
      </p:sp>
      <p:pic>
        <p:nvPicPr>
          <p:cNvPr id="3075" name="Picture 4" descr="д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57400"/>
            <a:ext cx="591185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543800" cy="116998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Помоги </a:t>
            </a:r>
            <a:r>
              <a:rPr lang="ru-RU" sz="1800" dirty="0" err="1" smtClean="0"/>
              <a:t>Дракоше</a:t>
            </a:r>
            <a:r>
              <a:rPr lang="ru-RU" sz="1800" dirty="0" smtClean="0"/>
              <a:t>  доехать без аварии до буквы «У» и назвать  слог:  «</a:t>
            </a:r>
            <a:r>
              <a:rPr lang="ru-RU" sz="1800" dirty="0" err="1" smtClean="0"/>
              <a:t>дррру</a:t>
            </a:r>
            <a:r>
              <a:rPr lang="ru-RU" sz="1800" dirty="0" smtClean="0"/>
              <a:t>».</a:t>
            </a:r>
          </a:p>
        </p:txBody>
      </p:sp>
      <p:pic>
        <p:nvPicPr>
          <p:cNvPr id="5123" name="Picture 4" descr="д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911850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8229600" cy="453072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Пальчиковая гимнастика с проговариванием слога «</a:t>
            </a:r>
            <a:r>
              <a:rPr lang="ru-RU" sz="2000" dirty="0" err="1" smtClean="0"/>
              <a:t>дру</a:t>
            </a:r>
            <a:r>
              <a:rPr lang="ru-RU" sz="2000" dirty="0" smtClean="0"/>
              <a:t>».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Исправь </a:t>
            </a:r>
            <a:r>
              <a:rPr lang="ru-RU" sz="2000" dirty="0" err="1" smtClean="0"/>
              <a:t>Дракошу</a:t>
            </a:r>
            <a:r>
              <a:rPr lang="ru-RU" sz="2000" dirty="0" smtClean="0"/>
              <a:t>: взрослый имитирует неправильное произношение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ребенка («дуг» - «друг», «</a:t>
            </a:r>
            <a:r>
              <a:rPr lang="ru-RU" sz="2000" dirty="0" err="1" smtClean="0"/>
              <a:t>дужба</a:t>
            </a:r>
            <a:r>
              <a:rPr lang="ru-RU" sz="2000" dirty="0" smtClean="0"/>
              <a:t>» - «дружба», «</a:t>
            </a:r>
            <a:r>
              <a:rPr lang="ru-RU" sz="2000" dirty="0" err="1" smtClean="0"/>
              <a:t>дузья</a:t>
            </a:r>
            <a:r>
              <a:rPr lang="ru-RU" sz="2000" dirty="0" smtClean="0"/>
              <a:t>» - «друзья»).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Помоги </a:t>
            </a:r>
            <a:r>
              <a:rPr lang="ru-RU" sz="2000" dirty="0" err="1" smtClean="0"/>
              <a:t>Дракоше</a:t>
            </a:r>
            <a:r>
              <a:rPr lang="ru-RU" sz="2000" dirty="0" smtClean="0"/>
              <a:t> подобрать родственные слова  для слова «друг»: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друг – дружочек – дружище – дружный – дружеский – дружно - друзья.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Нарисуй для каждого слова шарик.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Придумай с этими словами предложения.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                                                  А кто твой друг  в группе?</a:t>
            </a:r>
          </a:p>
        </p:txBody>
      </p:sp>
      <p:pic>
        <p:nvPicPr>
          <p:cNvPr id="9" name="Picture 4" descr="драк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256"/>
            <a:ext cx="15414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0"/>
            <a:ext cx="8839200" cy="17526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dirty="0" smtClean="0"/>
              <a:t> </a:t>
            </a:r>
            <a:r>
              <a:rPr lang="ru-RU" sz="1800" dirty="0" smtClean="0"/>
              <a:t>Сосчитай до 5 слово «друг»: один друг, два друга, …пять друзей.</a:t>
            </a:r>
            <a:br>
              <a:rPr lang="ru-RU" sz="1800" dirty="0" smtClean="0"/>
            </a:br>
            <a:r>
              <a:rPr lang="ru-RU" sz="1800" dirty="0" smtClean="0"/>
              <a:t>У человека - друг,   у гнома -…(дружочек), у великана…-(дружище).</a:t>
            </a:r>
            <a:r>
              <a:rPr lang="ru-RU" sz="4800" dirty="0" smtClean="0"/>
              <a:t> </a:t>
            </a:r>
          </a:p>
        </p:txBody>
      </p:sp>
      <p:pic>
        <p:nvPicPr>
          <p:cNvPr id="7171" name="Picture 4" descr="д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524000"/>
            <a:ext cx="1428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друг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94388" y="1554832"/>
            <a:ext cx="2971800" cy="3962400"/>
          </a:xfrm>
          <a:noFill/>
        </p:spPr>
      </p:pic>
      <p:pic>
        <p:nvPicPr>
          <p:cNvPr id="7173" name="Picture 6" descr="дру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762000" y="3581400"/>
            <a:ext cx="46482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Измени по образцу:( игра с мячом).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Логопед кидает мяч и называет местоимение.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Ребенок ловит мяч, повторяет местоимение        и продолжает фразу.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Я звоню другу.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Ты звонишь другу.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Он звонит другу.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Мы звоним другу. 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Вы звоните другу.     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Они звонят другу.</a:t>
            </a:r>
          </a:p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dirty="0"/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166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Повтори 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Друзья помогают друг другу.    Нина дружит с Петей.    У меня есть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котёнок  по кличке Дружок.   Котёнок и щенок - друзья.</a:t>
            </a:r>
          </a:p>
        </p:txBody>
      </p:sp>
      <p:pic>
        <p:nvPicPr>
          <p:cNvPr id="8195" name="Picture 9" descr="C:\Users\Татьяна\Pictures\карт.дра\iCA8M8L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57200"/>
            <a:ext cx="12319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21907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429000"/>
            <a:ext cx="23622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352800"/>
            <a:ext cx="223837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642918"/>
            <a:ext cx="8229600" cy="5673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Выучи: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Петя драться любит очень,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с ним дружить никто не хочет.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sz="2400" dirty="0" smtClean="0"/>
              <a:t>-Как ты думаешь, почему с Петей никто не хочет дружить?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</a:t>
            </a:r>
          </a:p>
        </p:txBody>
      </p:sp>
      <p:pic>
        <p:nvPicPr>
          <p:cNvPr id="9219" name="Picture 4" descr="C:\Users\Татьяна\Pictures\карт.дра\драчу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76600"/>
            <a:ext cx="2859088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Выучи и расскажи своему другу: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Друг другом дорожит.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Друг с другом драк не затевает.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Друг к другу своему бежит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И с другом песню запевает.</a:t>
            </a:r>
          </a:p>
        </p:txBody>
      </p:sp>
      <p:pic>
        <p:nvPicPr>
          <p:cNvPr id="10243" name="Picture 4" descr="C:\Users\Татьяна\Pictures\картинки\девочк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19200"/>
            <a:ext cx="2095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Татьяна\Pictures\картинки\картинки\маль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62400"/>
            <a:ext cx="30480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2143116"/>
            <a:ext cx="8229600" cy="3983047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Уважаемые коллеги!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Данное практическое пособие, надеюсь, станет для вас помощником в сложной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кропотливой работе по исправлению дефектов произношения звука </a:t>
            </a:r>
            <a:r>
              <a:rPr lang="ru-RU" sz="2000" dirty="0" smtClean="0"/>
              <a:t>[</a:t>
            </a:r>
            <a:r>
              <a:rPr lang="ru-RU" sz="2000" dirty="0" err="1" smtClean="0"/>
              <a:t>р</a:t>
            </a:r>
            <a:r>
              <a:rPr lang="ru-RU" sz="2000" dirty="0" smtClean="0"/>
              <a:t>].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Комплексный характер игр, упражнений позволит в процессе коррекции звука  развить фонематический анализ и синтез, укрепить психологическую базу речи, активизировать и расширить словарный запас, сформировать правильный грамматический строй и обогатить связную речь ребёнка.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    Желаю успехов! </a:t>
            </a:r>
          </a:p>
        </p:txBody>
      </p:sp>
      <p:pic>
        <p:nvPicPr>
          <p:cNvPr id="5124" name="Picture 6" descr="C:\Users\Татьяна\Pictures\картинки\мальч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Молодец!</a:t>
            </a:r>
          </a:p>
        </p:txBody>
      </p:sp>
      <p:pic>
        <p:nvPicPr>
          <p:cNvPr id="11267" name="Picture 3" descr="драко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0" y="1752600"/>
            <a:ext cx="3311525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Автоматизация </a:t>
            </a:r>
            <a:r>
              <a:rPr lang="en-US" sz="4000" dirty="0" smtClean="0"/>
              <a:t>[</a:t>
            </a:r>
            <a:r>
              <a:rPr lang="ru-RU" sz="4000" dirty="0" err="1" smtClean="0"/>
              <a:t>р</a:t>
            </a:r>
            <a:r>
              <a:rPr lang="en-US" sz="4000" dirty="0" smtClean="0"/>
              <a:t>]</a:t>
            </a:r>
            <a:r>
              <a:rPr lang="ru-RU" sz="4000" dirty="0" smtClean="0"/>
              <a:t> в слоге</a:t>
            </a:r>
            <a:r>
              <a:rPr lang="ru-RU" dirty="0" smtClean="0"/>
              <a:t> «</a:t>
            </a:r>
            <a:r>
              <a:rPr lang="ru-RU" b="1" dirty="0" err="1" smtClean="0"/>
              <a:t>дро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C:\Users\Татьяна\Desktop\логопедия\др-тр карт все\Зуева\д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Помоги </a:t>
            </a:r>
            <a:r>
              <a:rPr lang="ru-RU" sz="3200" dirty="0" err="1" smtClean="0"/>
              <a:t>Дракоше</a:t>
            </a:r>
            <a:r>
              <a:rPr lang="ru-RU" sz="3200" dirty="0" smtClean="0"/>
              <a:t>  доехать без аварии до буквы «о» и назвать  слог:  «</a:t>
            </a:r>
            <a:r>
              <a:rPr lang="ru-RU" sz="3200" dirty="0" err="1" smtClean="0"/>
              <a:t>дррро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4" name="Picture 2" descr="C:\Users\Татьяна\Desktop\логопедия\др-тр карт все\Зуева\др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Пальчиковая гимнастика:</a:t>
            </a:r>
            <a:r>
              <a:rPr lang="ru-RU" sz="2800" dirty="0" smtClean="0"/>
              <a:t> пальчики раздвигаем и соединяем, проговаривая слог «</a:t>
            </a:r>
            <a:r>
              <a:rPr lang="ru-RU" sz="2800" dirty="0" err="1" smtClean="0"/>
              <a:t>дро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4" name="Рисунок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590" y="1737186"/>
            <a:ext cx="4217987" cy="404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Помоги Дракоше завести двигатель своей машины: дррррр….. .</a:t>
            </a:r>
            <a:br>
              <a:rPr lang="ru-RU" sz="2400" smtClean="0">
                <a:latin typeface="Times New Roman" pitchFamily="18" charset="0"/>
              </a:rPr>
            </a:br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400800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685800"/>
            <a:ext cx="84582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Помоги </a:t>
            </a:r>
            <a:r>
              <a:rPr lang="ru-RU" sz="2400" dirty="0" err="1" smtClean="0">
                <a:latin typeface="Times New Roman" pitchFamily="18" charset="0"/>
              </a:rPr>
              <a:t>Дракоше</a:t>
            </a:r>
            <a:r>
              <a:rPr lang="ru-RU" sz="2400" dirty="0" smtClean="0">
                <a:latin typeface="Times New Roman" pitchFamily="18" charset="0"/>
              </a:rPr>
              <a:t> доехать на машине до буквы «А» без аварии и назвать слог: «</a:t>
            </a:r>
            <a:r>
              <a:rPr lang="ru-RU" sz="2400" dirty="0" err="1" smtClean="0">
                <a:latin typeface="Times New Roman" pitchFamily="18" charset="0"/>
              </a:rPr>
              <a:t>дррра</a:t>
            </a:r>
            <a:r>
              <a:rPr lang="ru-RU" sz="2400" dirty="0" smtClean="0">
                <a:latin typeface="Times New Roman" pitchFamily="18" charset="0"/>
              </a:rPr>
              <a:t>». 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06755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8825" y="2286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Игра «Гонки»: соревнуемся с </a:t>
            </a:r>
            <a:r>
              <a:rPr lang="ru-RU" sz="2400" dirty="0" err="1" smtClean="0">
                <a:latin typeface="Times New Roman" pitchFamily="18" charset="0"/>
              </a:rPr>
              <a:t>Дракошей</a:t>
            </a:r>
            <a:r>
              <a:rPr lang="ru-RU" sz="2400" dirty="0" smtClean="0">
                <a:latin typeface="Times New Roman" pitchFamily="18" charset="0"/>
              </a:rPr>
              <a:t>, кто дальше проедет на своей машине.</a:t>
            </a:r>
            <a:br>
              <a:rPr lang="ru-RU" sz="2400" dirty="0" smtClean="0">
                <a:latin typeface="Times New Roman" pitchFamily="18" charset="0"/>
              </a:rPr>
            </a:b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457200"/>
            <a:ext cx="8229600" cy="5821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Пальчики здороваются»: </a:t>
            </a:r>
            <a:r>
              <a:rPr lang="ru-RU" sz="2400" dirty="0" err="1" smtClean="0">
                <a:latin typeface="Times New Roman" pitchFamily="18" charset="0"/>
              </a:rPr>
              <a:t>дра-дра-дра</a:t>
            </a:r>
            <a:r>
              <a:rPr lang="ru-RU" sz="2400" dirty="0" smtClean="0">
                <a:latin typeface="Times New Roman" pitchFamily="18" charset="0"/>
              </a:rPr>
              <a:t>…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(поочерёдное соединение пальцев с большим пальцем). </a:t>
            </a:r>
          </a:p>
        </p:txBody>
      </p:sp>
      <p:pic>
        <p:nvPicPr>
          <p:cNvPr id="8195" name="Picture 5" descr="CIMG0495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9959"/>
          <a:stretch>
            <a:fillRect/>
          </a:stretch>
        </p:blipFill>
        <p:spPr bwMode="auto">
          <a:xfrm>
            <a:off x="2667000" y="1992313"/>
            <a:ext cx="36576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533400"/>
            <a:ext cx="83058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</a:t>
            </a:r>
            <a:r>
              <a:rPr lang="ru-RU" sz="1800" smtClean="0"/>
              <a:t>Запомни-повтори: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  драп – драгоценность – драже – дракон.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</a:t>
            </a:r>
            <a:r>
              <a:rPr lang="ru-RU" sz="1600" smtClean="0"/>
              <a:t>Назови третье слово.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</a:t>
            </a:r>
            <a:r>
              <a:rPr lang="ru-RU" sz="1600" smtClean="0"/>
              <a:t>Поменяй местами первое и последнее слово: что получилось?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  </a:t>
            </a:r>
            <a:r>
              <a:rPr lang="ru-RU" sz="1600" smtClean="0"/>
              <a:t>Объясни значение каждого слова. Например: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smtClean="0"/>
              <a:t>   драп – это толстая тёплая ткань. </a:t>
            </a: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81000"/>
            <a:ext cx="177165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267200"/>
            <a:ext cx="15462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828800"/>
            <a:ext cx="13096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1828800"/>
            <a:ext cx="24384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385175" cy="12954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dirty="0" smtClean="0">
                <a:latin typeface="Times New Roman" pitchFamily="18" charset="0"/>
              </a:rPr>
              <a:t>Повтори и продолжи: шляпа из драпа – драповая шляпа, а пальто из драпа - …,       юбка из драпа - …?</a:t>
            </a:r>
            <a:br>
              <a:rPr lang="ru-RU" sz="1800" dirty="0" smtClean="0">
                <a:latin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</a:rPr>
              <a:t>Про что можно сказать: драгоценный, драгоценная, драгоценное?</a:t>
            </a: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828800"/>
            <a:ext cx="2576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0574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8385175" cy="14319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latin typeface="Times New Roman" pitchFamily="18" charset="0"/>
              </a:rPr>
              <a:t> Сосчитай до 5 слова: дракон, драчун, драгоценность.</a:t>
            </a:r>
            <a:br>
              <a:rPr lang="ru-RU" sz="2400" dirty="0" smtClean="0">
                <a:latin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</a:rPr>
              <a:t> Образец: один дракон, два дракона, три дракона, четыре           дракона, пять драконов.</a:t>
            </a:r>
          </a:p>
        </p:txBody>
      </p:sp>
      <p:pic>
        <p:nvPicPr>
          <p:cNvPr id="14339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4191000"/>
            <a:ext cx="877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1082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81600"/>
            <a:ext cx="973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133600"/>
            <a:ext cx="1082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19400"/>
            <a:ext cx="1082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514600"/>
            <a:ext cx="1082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6600"/>
            <a:ext cx="10826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581400"/>
            <a:ext cx="877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895600"/>
            <a:ext cx="877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877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8778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257800"/>
            <a:ext cx="973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5257800"/>
            <a:ext cx="973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5257800"/>
            <a:ext cx="973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257800"/>
            <a:ext cx="973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751d65e626ac63618fbc15c258e2aca24864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544</Words>
  <Application>Microsoft Office PowerPoint</Application>
  <PresentationFormat>Экран (4:3)</PresentationFormat>
  <Paragraphs>78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Автоматизация [р] в словах со слогом «дра».</vt:lpstr>
      <vt:lpstr>Слайд 2</vt:lpstr>
      <vt:lpstr>Помоги Дракоше завести двигатель своей машины: дррррр….. . </vt:lpstr>
      <vt:lpstr>Помоги Дракоше доехать на машине до буквы «А» без аварии и назвать слог: «дррра».  </vt:lpstr>
      <vt:lpstr>Игра «Гонки»: соревнуемся с Дракошей, кто дальше проедет на своей машине. </vt:lpstr>
      <vt:lpstr>Слайд 6</vt:lpstr>
      <vt:lpstr>Слайд 7</vt:lpstr>
      <vt:lpstr>Повтори и продолжи: шляпа из драпа – драповая шляпа, а пальто из драпа - …,       юбка из драпа - …? Про что можно сказать: драгоценный, драгоценная, драгоценное?</vt:lpstr>
      <vt:lpstr> Сосчитай до 5 слова: дракон, драчун, драгоценность.  Образец: один дракон, два дракона, три дракона, четыре           дракона, пять драконов.</vt:lpstr>
      <vt:lpstr>Измени по образцу: игра с мячом. Логопед кидает мяч и называет местоимение.  Ребенок ловит мяч, повторяет местоимение и продолжает фразу.  Я дразню попугая.                   Ты дразнишь попугая.  Он дразнит попугая.  Мы дразним попугая.  Вы дразните попугая.  Они дразнят попугая.</vt:lpstr>
      <vt:lpstr>Повтори для Дракоши: Я читаю о драконах.  Алмаз – драгоценный камень. Нельзя дразнить собак. Я люблю есть драже. Драчуны затеяли драку. Не надо драться из-за мяча.</vt:lpstr>
      <vt:lpstr>Молодец!</vt:lpstr>
      <vt:lpstr>Автоматизация [р] в слоге «дру».</vt:lpstr>
      <vt:lpstr>  Помоги Дракоше  доехать без аварии до буквы «У» и назвать  слог:  «дррру».</vt:lpstr>
      <vt:lpstr>Слайд 15</vt:lpstr>
      <vt:lpstr> Сосчитай до 5 слово «друг»: один друг, два друга, …пять друзей. У человека - друг,   у гнома -…(дружочек), у великана…-(дружище). </vt:lpstr>
      <vt:lpstr>Слайд 17</vt:lpstr>
      <vt:lpstr>Слайд 18</vt:lpstr>
      <vt:lpstr>Слайд 19</vt:lpstr>
      <vt:lpstr>Молодец!</vt:lpstr>
      <vt:lpstr>Автоматизация [р] в слоге «дро».</vt:lpstr>
      <vt:lpstr>Помоги Дракоше  доехать без аварии до буквы «о» и назвать  слог:  «дррро».</vt:lpstr>
      <vt:lpstr>Пальчиковая гимнастика: пальчики раздвигаем и соединяем, проговаривая слог «дро».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произношения звука [р] у детей с нетяжелыми анатомическими дефектами органов артикуляции.</dc:title>
  <dc:creator>Татьяна</dc:creator>
  <cp:lastModifiedBy>Лепадату</cp:lastModifiedBy>
  <cp:revision>40</cp:revision>
  <dcterms:created xsi:type="dcterms:W3CDTF">2012-05-11T12:55:09Z</dcterms:created>
  <dcterms:modified xsi:type="dcterms:W3CDTF">2014-11-04T16:28:34Z</dcterms:modified>
</cp:coreProperties>
</file>