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7" r:id="rId5"/>
    <p:sldId id="266" r:id="rId6"/>
    <p:sldId id="265" r:id="rId7"/>
    <p:sldId id="263" r:id="rId8"/>
    <p:sldId id="259" r:id="rId9"/>
    <p:sldId id="260" r:id="rId10"/>
    <p:sldId id="261" r:id="rId11"/>
    <p:sldId id="264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>
      <p:cViewPr varScale="1">
        <p:scale>
          <a:sx n="64" d="100"/>
          <a:sy n="64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2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4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1000">
              <a:srgbClr val="FF7A00"/>
            </a:gs>
            <a:gs pos="73000">
              <a:srgbClr val="FF0300"/>
            </a:gs>
            <a:gs pos="100000">
              <a:srgbClr val="840E0E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43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5;&#1088;&#1077;&#1079;&#1077;&#1085;&#1090;&#1072;&#1094;&#1080;&#1103;%20&#1087;&#1086;%20&#1041;&#1083;&#1086;&#1082;&#1072;&#1076;&#1077;\&#1086;&#1073;&#1098;&#1103;&#1074;&#1083;&#1077;&#1085;&#1080;&#1077;%20&#1086;%20&#1085;&#1072;&#1095;&#1072;&#1083;&#1077;%20&#1074;&#1086;&#1081;&#1085;&#1099;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4139872_georg_len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9226"/>
            <a:ext cx="8064896" cy="1173076"/>
          </a:xfrm>
          <a:prstGeom prst="rect">
            <a:avLst/>
          </a:prstGeom>
        </p:spPr>
      </p:pic>
      <p:pic>
        <p:nvPicPr>
          <p:cNvPr id="5" name="Picture 2" descr="http://www.cdo.ucoz.ru/Novosti/blokad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" b="-1"/>
          <a:stretch/>
        </p:blipFill>
        <p:spPr bwMode="auto">
          <a:xfrm>
            <a:off x="1259633" y="1386171"/>
            <a:ext cx="6840760" cy="512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010335"/>
            <a:ext cx="770485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В городе блокадном люди выживали,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От голода и холода они детей спасали.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Чтоб согреться,  мебель в буржуйках сжигали,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И свой кусочек хлеба детям отдавали.</a:t>
            </a:r>
          </a:p>
        </p:txBody>
      </p:sp>
      <p:pic>
        <p:nvPicPr>
          <p:cNvPr id="3074" name="Picture 2" descr="C:\Users\Ksenia\Desktop\Блокада Ленинграда\Илюстрации к конспекту по блокаде\05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540304" cy="682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6040" y="226832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водопроводных кранах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вода, а лёд.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только прорубь невская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Горожан спасёт.</a:t>
            </a:r>
          </a:p>
        </p:txBody>
      </p:sp>
      <p:pic>
        <p:nvPicPr>
          <p:cNvPr id="4098" name="Picture 2" descr="C:\Users\Ksenia\Desktop\Блокада Ленинграда\Илюстрации к конспекту по блокаде\04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76268"/>
            <a:ext cx="5508104" cy="368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senia\Desktop\Блокада Ленинграда\Илюстрации к конспекту по блокаде\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8"/>
          <a:stretch/>
        </p:blipFill>
        <p:spPr bwMode="auto">
          <a:xfrm>
            <a:off x="0" y="-2945"/>
            <a:ext cx="4932040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2816" y="1874728"/>
            <a:ext cx="5895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Многие памятники смогли вывезти из города, а те, что не успели снять с пьедесталов и спрятать решили обложить их мешками с песком и обнести толстыми досками, как этот памятник Петру I – основателю нашего города. </a:t>
            </a:r>
          </a:p>
        </p:txBody>
      </p:sp>
      <p:pic>
        <p:nvPicPr>
          <p:cNvPr id="1026" name="Picture 2" descr="C:\Users\Ksenia\Desktop\Блокада Ленинграда\Илюстрации к конспекту по блокаде\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7776864" cy="6264696"/>
          </a:xfrm>
        </p:spPr>
        <p:txBody>
          <a:bodyPr anchor="ctr"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Скоро день особенный, ребята,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День памяти – торжественный, святой.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лет со дня снятия блокады,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Отмечает город наш родной.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тот день, прорвав кольцо блокады,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Наш город из последних сил.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Дал бой врагам, отбросив их от Ленинграда,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 яростных сраженьях победил.</a:t>
            </a:r>
          </a:p>
        </p:txBody>
      </p:sp>
    </p:spTree>
    <p:extLst>
      <p:ext uri="{BB962C8B-B14F-4D97-AF65-F5344CB8AC3E}">
        <p14:creationId xmlns:p14="http://schemas.microsoft.com/office/powerpoint/2010/main" val="278015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явление о начале войны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20247"/>
            <a:ext cx="9184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4967" y="2204864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Отрезав город от страны,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Сжав в огненном кольце блокады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Враги хотели уничтожить, растоптать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то, что ленинградцы так любили.</a:t>
            </a:r>
          </a:p>
        </p:txBody>
      </p:sp>
      <p:pic>
        <p:nvPicPr>
          <p:cNvPr id="1026" name="Picture 2" descr="C:\Users\Ksenia\Desktop\Блокада Ленинграда\Илюстрации к конспекту по блокаде\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91"/>
            <a:ext cx="9143999" cy="685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91680" y="692696"/>
            <a:ext cx="62646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Хотели враги Ленинград уничтожить,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Стереть этот город с земли.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захватить и прорвать оборону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Фашисты никак не смогли.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Враги окружили наш город,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блокадном кольце Ленинград.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Над Лиговским, Невским проспектом,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Снаряды и пули летят.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Рано зима в этот год наступила,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Морозы пришли, холода.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мирную жизнь ленинградцев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Ворвалась нежданно беда.</a:t>
            </a:r>
          </a:p>
        </p:txBody>
      </p:sp>
    </p:spTree>
    <p:extLst>
      <p:ext uri="{BB962C8B-B14F-4D97-AF65-F5344CB8AC3E}">
        <p14:creationId xmlns:p14="http://schemas.microsoft.com/office/powerpoint/2010/main" val="304293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3153" y="1124744"/>
            <a:ext cx="388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Охваченный войною,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Блокадный Ленинград.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улицах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троллейбусы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Замёрзшие стоят.</a:t>
            </a:r>
          </a:p>
        </p:txBody>
      </p:sp>
      <p:pic>
        <p:nvPicPr>
          <p:cNvPr id="2050" name="Picture 2" descr="C:\Users\Ksenia\Desktop\Блокада Ленинграда\Илюстрации к конспекту по блокаде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42"/>
            <a:ext cx="5937239" cy="442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senia\Desktop\Блокада Ленинграда\Илюстрации к конспекту по блокаде\02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69" y="2780928"/>
            <a:ext cx="6097800" cy="40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2048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Разрушенные здания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надпись на стене: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«Опасно при обстреле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этой стороне».</a:t>
            </a:r>
          </a:p>
        </p:txBody>
      </p:sp>
      <p:pic>
        <p:nvPicPr>
          <p:cNvPr id="3074" name="Picture 2" descr="C:\Users\Ksenia\Desktop\Блокада Ленинграда\Илюстрации к конспекту по блокаде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276872"/>
            <a:ext cx="6408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Цену хлеба знает каждый ленинградец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Маленький кусочек – 125 грамм.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сдаётся Ленинград. Город выживает,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Урок отваги, мужества преподносит нам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Ksenia\Desktop\Блокада Ленинграда\Илюстрации к конспекту по блокаде\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5" y="266872"/>
            <a:ext cx="8558152" cy="61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enia\Desktop\Блокада Ленинграда\Илюстрации к конспекту по блокаде\05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20472" cy="68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260</Words>
  <Application>Microsoft Office PowerPoint</Application>
  <PresentationFormat>Экран (4:3)</PresentationFormat>
  <Paragraphs>44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Ksenia</dc:creator>
  <cp:lastModifiedBy>Ксюша</cp:lastModifiedBy>
  <cp:revision>31</cp:revision>
  <dcterms:created xsi:type="dcterms:W3CDTF">2013-01-27T18:12:28Z</dcterms:created>
  <dcterms:modified xsi:type="dcterms:W3CDTF">2014-01-19T09:53:53Z</dcterms:modified>
</cp:coreProperties>
</file>