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2" r:id="rId4"/>
    <p:sldId id="268" r:id="rId5"/>
    <p:sldId id="270" r:id="rId6"/>
    <p:sldId id="269" r:id="rId7"/>
    <p:sldId id="274" r:id="rId8"/>
    <p:sldId id="280" r:id="rId9"/>
    <p:sldId id="275" r:id="rId10"/>
    <p:sldId id="279" r:id="rId11"/>
    <p:sldId id="276" r:id="rId12"/>
    <p:sldId id="277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1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1000">
              <a:srgbClr val="FF7A00"/>
            </a:gs>
            <a:gs pos="73000">
              <a:srgbClr val="FF0300"/>
            </a:gs>
            <a:gs pos="100000">
              <a:srgbClr val="840E0E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3865-009C-48D0-9807-DB32496BB162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2B67-C48B-4FD0-8363-E673F6161A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43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5;&#1088;&#1077;&#1079;&#1077;&#1085;&#1090;&#1072;&#1094;&#1080;&#1103;%20&#1087;&#1086;%20&#1041;&#1083;&#1086;&#1082;&#1072;&#1076;&#1077;\06&#1073;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2600" y="1440097"/>
            <a:ext cx="5382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тьме  казалось: город пуст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громких рупоров – ни слова,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неустанно бился пульс,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Знакомый, мерный, вечно новый.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был не просто метроном,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часы тревоги  учащённый,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наше твёрдое –« живём !»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дремлет город осаждённый. </a:t>
            </a:r>
          </a:p>
        </p:txBody>
      </p:sp>
      <p:pic>
        <p:nvPicPr>
          <p:cNvPr id="1026" name="Picture 2" descr="C:\Users\Ksenia\Desktop\Блокада Ленинграда\Илюстрации к конспекту по блокаде\metron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5032" cy="684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687" y="1268760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мужество и героизм наш город получил звание ’’Города-героя’’.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Подвиг наших земляков мы никогда не забудем. На Пискарёвском кладбище, где захоронены тысячи ленинградцев, погибших в годы блокады, горит вечный огонь и возвышается скорбная фигура Матери-родины</a:t>
            </a:r>
          </a:p>
        </p:txBody>
      </p:sp>
      <p:pic>
        <p:nvPicPr>
          <p:cNvPr id="1026" name="Picture 2" descr="C:\Users\Ksenia\Desktop\Блокада Ленинграда\Илюстрации к конспекту по блокаде\13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6403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978387"/>
            <a:ext cx="5760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ней – гранитная стена со словами ленинградской поэтессы Ольги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Бергольц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прожившей в Ленинграде все 900 блокадных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Ksenia\Desktop\Блокада Ленинграда\Илюстрации к конспекту по блокаде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71"/>
            <a:ext cx="9144001" cy="68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1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6б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344" y="764704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492896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Ненишина Ксения Александровна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ГБДОУ детский сад №16 Красногардейского района Санкт-Петербурга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Использованы материалы и иллюстрации, найденные в интернете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0295" y="683402"/>
            <a:ext cx="6028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жизнь спасти ленинградцам,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Зимой в сорок первом году.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хлебом шли в город машины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Ладоге, прямо по льду.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Бомбёжки. Метели, заносы…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Уходят машины под лёд,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каждый шофёр твёрдо верил,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город любимый спасёт.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«Дорогой жизни» Ладогу назвали,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Надеждой на спасение людей.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Раненных, больных и истощённых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Везли полуторки из города по ней.</a:t>
            </a:r>
          </a:p>
        </p:txBody>
      </p:sp>
      <p:pic>
        <p:nvPicPr>
          <p:cNvPr id="2052" name="Picture 4" descr="C:\Users\Ksenia\Desktop\Блокада Ленинграда\Илюстрации к конспекту по блокаде\07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85" y="3443609"/>
            <a:ext cx="5106114" cy="34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senia\Desktop\Блокада Ленинграда\Илюстрации к конспекту по блокаде\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037885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senia\Desktop\Блокада Ленинграда\Илюстрации к конспекту по блокаде\07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69" y="19115"/>
            <a:ext cx="5132280" cy="329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48475" y="620688"/>
            <a:ext cx="6264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Смерти назло и блокаде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Музыка не молчит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пультом стоит Шостакович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Симфония в зале звучит.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Её прерывают бомбёжки,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музыку не удержать.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темноте музыканты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Смогли до конца доиграть.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Эта музыка жить будет вечно,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символ стойкости людей.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Симфонию назвали «Ленинградской»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праву мы гордимся ей.</a:t>
            </a:r>
          </a:p>
        </p:txBody>
      </p:sp>
      <p:pic>
        <p:nvPicPr>
          <p:cNvPr id="3074" name="Picture 2" descr="C:\Users\Ksenia\Desktop\Блокада Ленинграда\Илюстрации к конспекту по блокаде\афиш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" y="131587"/>
            <a:ext cx="912635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senia\Desktop\Блокада Ленинграда\Илюстрации к конспекту по блокаде\конце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02421" cy="68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287" y="2521059"/>
            <a:ext cx="480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Женщины рыли окопы, но это было нелегко, так как с воздуха вражеские самолёты бросали бомбы.</a:t>
            </a:r>
          </a:p>
        </p:txBody>
      </p:sp>
      <p:pic>
        <p:nvPicPr>
          <p:cNvPr id="4098" name="Picture 2" descr="C:\Users\Ksenia\Desktop\Блокада Ленинграда\Илюстрации к конспекту по блокаде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159819"/>
            <a:ext cx="57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Несмотря на такое тяжёлое время, работали школы. И те дети, которые могли ходить, учились в школе. И это тоже был подвиг маленьких ленинградцев.</a:t>
            </a:r>
          </a:p>
        </p:txBody>
      </p:sp>
      <p:pic>
        <p:nvPicPr>
          <p:cNvPr id="5122" name="Picture 2" descr="C:\Users\Ksenia\Desktop\Блокада Ленинграда\Илюстрации к конспекту по блокаде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68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2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4284" y="918819"/>
            <a:ext cx="5436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блокадного города,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рано вы повзрослели,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вместо бантиков, галстуков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Военную форму надели.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на заводах работали,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Дедам, отцам помогая,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 не щадя и без отдыха,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Едва до станка доставая.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  в медсанбатах трудились,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Раненых, больных спасали,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Мыли палаты, стирали бинты,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Дежурили ночи, не спали.</a:t>
            </a:r>
          </a:p>
        </p:txBody>
      </p:sp>
      <p:pic>
        <p:nvPicPr>
          <p:cNvPr id="6146" name="Picture 2" descr="C:\Users\Ksenia\Desktop\Блокада Ленинграда\Илюстрации к конспекту по блокаде\10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00" y="1"/>
            <a:ext cx="4515123" cy="336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senia\Desktop\Блокада Ленинграда\Илюстрации к конспекту по блокаде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62759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senia\Desktop\Блокада Ленинграда\Илюстрации к конспекту по блокаде\10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86901"/>
            <a:ext cx="4628882" cy="34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4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484784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900 дней и ночей длилась блокада Ленинграда. Это были 900 дней мужества, стойкости, подвига непокорённых ленинградцев. 14 января 1944 года наши войска перешли в наступление и 27 января 1944 года полностью освободили Ленинград от фашистской блокады.</a:t>
            </a:r>
          </a:p>
        </p:txBody>
      </p:sp>
      <p:pic>
        <p:nvPicPr>
          <p:cNvPr id="9218" name="Picture 2" descr="C:\Users\Ksenia\Desktop\Блокада Ленинграда\Илюстрации к конспекту по блокаде\12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6791325" cy="508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senia\Desktop\Блокада Ленинграда\Илюстрации к конспекту по блокаде\12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55" y="3656"/>
            <a:ext cx="6423945" cy="400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820" y="2512076"/>
            <a:ext cx="5526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том месте, где было прорвано кольцо блокады, сейчас установлен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который называется «Разорванное кольцо» </a:t>
            </a:r>
          </a:p>
        </p:txBody>
      </p:sp>
      <p:pic>
        <p:nvPicPr>
          <p:cNvPr id="2050" name="Picture 2" descr="C:\Users\Ksenia\Desktop\Блокада Ленинграда\Илюстрации к конспекту по блокаде\11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379"/>
            <a:ext cx="9144000" cy="60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386</Words>
  <Application>Microsoft Office PowerPoint</Application>
  <PresentationFormat>Экран (4:3)</PresentationFormat>
  <Paragraphs>58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Ksenia</dc:creator>
  <cp:lastModifiedBy>Ксюша</cp:lastModifiedBy>
  <cp:revision>31</cp:revision>
  <dcterms:created xsi:type="dcterms:W3CDTF">2013-01-27T18:12:28Z</dcterms:created>
  <dcterms:modified xsi:type="dcterms:W3CDTF">2014-01-19T09:54:20Z</dcterms:modified>
</cp:coreProperties>
</file>