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9" r:id="rId5"/>
    <p:sldId id="270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995FAB-8D34-4E80-BA52-A1C2ECABDACF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662B1-4F43-4EDE-B985-0BCFF710FC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4;&#1086;&#1084;\Desktop\&#1074;&#1080;&#1076;&#1077;&#1086;\140%20&#1060;&#1077;&#1088;&#1085;&#1072;&#1085;%20&#1052;&#1072;&#1075;&#1077;&#1083;&#1083;&#1072;&#1085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71600"/>
            <a:ext cx="7053408" cy="1828800"/>
          </a:xfrm>
        </p:spPr>
        <p:txBody>
          <a:bodyPr>
            <a:normAutofit fontScale="90000"/>
          </a:bodyPr>
          <a:lstStyle/>
          <a:p>
            <a:r>
              <a:rPr lang="ru-RU" sz="10700" dirty="0" smtClean="0"/>
              <a:t>Земля</a:t>
            </a:r>
            <a:r>
              <a:rPr lang="ru-RU" dirty="0" smtClean="0"/>
              <a:t> имеет форму шара</a:t>
            </a: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2190750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89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9" y="260648"/>
            <a:ext cx="5214429" cy="411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536489"/>
            <a:ext cx="85352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Доказательство первое . Португальский путешественник  </a:t>
            </a:r>
            <a:r>
              <a:rPr lang="ru-RU" dirty="0" err="1" smtClean="0"/>
              <a:t>Фернан</a:t>
            </a:r>
            <a:r>
              <a:rPr lang="ru-RU" dirty="0" smtClean="0"/>
              <a:t> Магеллан</a:t>
            </a:r>
          </a:p>
          <a:p>
            <a:r>
              <a:rPr lang="ru-RU" dirty="0" smtClean="0"/>
              <a:t> совершил  кругосветное путешествие, доказав тем самым, что Земля круглая.</a:t>
            </a:r>
          </a:p>
          <a:p>
            <a:r>
              <a:rPr lang="ru-RU" dirty="0" smtClean="0"/>
              <a:t>Отправившись на восток к островам пряностей, он вернулся домой с другой </a:t>
            </a:r>
          </a:p>
          <a:p>
            <a:r>
              <a:rPr lang="ru-RU" dirty="0" smtClean="0"/>
              <a:t>стороны, с запада…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348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0 Фернан Магелла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7506833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Ф. Магеллан (ВИДЕОЩЕЛКНУТЬ 2 РАЗА ДЛЯ ПРОСМОТРА)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Второе доказательство. Горизонт. Это граница между небом и землей. Наблюдая в подзорную трубу, морские путешественники не могли понять, почему на горизонте корабли видны не сразу целиком, а частями?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404664"/>
            <a:ext cx="3282425" cy="2000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84033"/>
            <a:ext cx="4514088" cy="3176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8064" y="3642990"/>
            <a:ext cx="3697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Кто раньше увидит подплывающий корабль: тот, кто стоит на берегу, или тот, кто на маяке?…. О чем это говорит?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00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7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2413338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Третье доказательство. Люди давно наблюдали за луной. Луна — естественный спутник Земли. Это огромный каменный шар. Запомни, что Луна не светит сама, ее освещает солнце. К тому же, луна приобретает каждый раз новый вид. Почему?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767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715000" cy="4286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Луна вращается вместе с Землей вокруг Солнца. И Солнце с разных сторон освещает Луну. В то время, Земля заслоняет Луну от солнечного света.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713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653136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Четвертое доказательство. Земля из космоса. Когда Юрий Гагарин впервые поднялся в космос, он совершил тоже кругосветное путешествие вокруг Земли, но уже в космическом пространстве. Что увидел из иллюминатора Юрий Гагарин, любуясь красотой планеты Земля?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9491"/>
            <a:ext cx="6150366" cy="3945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06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00125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8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76"/>
            <a:ext cx="3508973" cy="340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00375"/>
            <a:ext cx="5715000" cy="385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8485" y="1053458"/>
            <a:ext cx="5203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Давным-давно люди были  уверены, что Земля – плоский круг среди безграничного океана. В Индии считали, что  Землю держат 4 слона, а слоны стоят на громадной черепахе.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314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60648"/>
            <a:ext cx="6610350" cy="462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955" y="5013176"/>
            <a:ext cx="7814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Древние греки считали, что Земля – медный диск, который омывается</a:t>
            </a:r>
          </a:p>
          <a:p>
            <a:r>
              <a:rPr lang="ru-RU" dirty="0" smtClean="0"/>
              <a:t>  со всех сторон океаном. Над Землей раскинулся небосвод, по которому </a:t>
            </a:r>
          </a:p>
          <a:p>
            <a:r>
              <a:rPr lang="ru-RU" dirty="0" smtClean="0"/>
              <a:t>Движется Солнце, поднимаясь и погружаясь ежедневно в воды океана.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499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71500"/>
            <a:ext cx="8208912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71500"/>
            <a:ext cx="8136904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Первым предположил, что Земля имеет форму шара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9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71500"/>
            <a:ext cx="813690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71500"/>
            <a:ext cx="8064896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71500"/>
            <a:ext cx="8064896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05064"/>
            <a:ext cx="7772400" cy="1509712"/>
          </a:xfrm>
        </p:spPr>
        <p:txBody>
          <a:bodyPr/>
          <a:lstStyle/>
          <a:p>
            <a:r>
              <a:rPr lang="ru-RU" dirty="0" smtClean="0"/>
              <a:t>Со временем люди стали много путешествовать, отправляясь в путешествие  по суше и по морю на маленьких кораблях.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2" y="260648"/>
            <a:ext cx="4860540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96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321</Words>
  <Application>Microsoft Office PowerPoint</Application>
  <PresentationFormat>Экран (4:3)</PresentationFormat>
  <Paragraphs>21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Земля имеет форму шара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имеет форму шара</dc:title>
  <dc:creator>Светлана</dc:creator>
  <cp:lastModifiedBy>Дом</cp:lastModifiedBy>
  <cp:revision>6</cp:revision>
  <dcterms:created xsi:type="dcterms:W3CDTF">2013-11-06T10:38:00Z</dcterms:created>
  <dcterms:modified xsi:type="dcterms:W3CDTF">2015-07-27T16:14:28Z</dcterms:modified>
</cp:coreProperties>
</file>