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90500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«МОЙ</a:t>
            </a:r>
          </a:p>
          <a:p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МАЛЕНЬКИЙ</a:t>
            </a:r>
          </a:p>
          <a:p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МИР»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1027" name="Picture 3" descr="C:\Documents and Settings\Светлана\Рабочий стол\крнкурс мой маленький мир июль\мой маленький мир\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575741" cy="609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1219200" y="1524000"/>
            <a:ext cx="6934200" cy="420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ru-RU" sz="3600" b="1" kern="10" spc="0" dirty="0" smtClean="0">
              <a:ln w="9525">
                <a:noFill/>
                <a:round/>
                <a:headEnd/>
                <a:tailEnd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6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Работа</a:t>
            </a:r>
            <a:r>
              <a:rPr lang="ru-RU" sz="6600" b="1" i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, представленная в презентации,</a:t>
            </a:r>
          </a:p>
          <a:p>
            <a:pPr algn="ctr" rtl="0"/>
            <a:r>
              <a:rPr lang="ru-RU" sz="6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</a:t>
            </a:r>
            <a:r>
              <a:rPr lang="ru-RU" sz="6600" b="1" i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ыполнены автором :</a:t>
            </a:r>
          </a:p>
          <a:p>
            <a:pPr algn="ctr" rtl="0"/>
            <a:r>
              <a:rPr lang="ru-RU" sz="6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</a:t>
            </a:r>
            <a:r>
              <a:rPr lang="ru-RU" sz="6600" b="1" i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узыкальным руководителем  </a:t>
            </a:r>
          </a:p>
          <a:p>
            <a:pPr algn="ctr" rtl="0"/>
            <a:r>
              <a:rPr lang="ru-RU" sz="6600" b="1" i="1" kern="10" spc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ГБОУ Школа №281 дошкольного отделения №2 </a:t>
            </a:r>
          </a:p>
          <a:p>
            <a:pPr algn="ctr" rtl="0"/>
            <a:r>
              <a:rPr lang="ru-RU" sz="6600" b="1" i="1" kern="1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города </a:t>
            </a:r>
            <a:r>
              <a:rPr lang="ru-RU" sz="6600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МОСКВЫ</a:t>
            </a:r>
          </a:p>
          <a:p>
            <a:pPr algn="ctr" rtl="0"/>
            <a:r>
              <a:rPr lang="ru-RU" sz="6600" b="1" i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СВЯТОЛУЦКОЙ  СУРИЁЙ  ГАИТХАНОВНОЙ</a:t>
            </a:r>
            <a:endParaRPr lang="ru-RU" sz="6600" b="1" i="1" kern="10" spc="0" dirty="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8195" name="Picture 3" descr="C:\Documents and Settings\Светлана\Рабочий стол\крнкурс мой маленький мир июль\мой маленький мир\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458200" cy="632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7171" name="Picture 3" descr="C:\Documents and Settings\Светлана\Рабочий стол\крнкурс мой маленький мир июль\мой маленький мир\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533399"/>
            <a:ext cx="8305800" cy="5943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6147" name="Picture 3" descr="C:\Documents and Settings\Светлана\Рабочий стол\крнкурс мой маленький мир июль\мой маленький мир\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80772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5123" name="Picture 3" descr="C:\Documents and Settings\Светлана\Рабочий стол\крнкурс мой маленький мир июль\мой маленький мир\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56600" cy="617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4099" name="Picture 3" descr="C:\Documents and Settings\Светлана\Рабочий стол\крнкурс мой маленький мир июль\мой маленький мир\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457200"/>
            <a:ext cx="5867400" cy="5799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6858001"/>
          </a:xfrm>
          <a:prstGeom prst="rect">
            <a:avLst/>
          </a:prstGeom>
          <a:noFill/>
        </p:spPr>
      </p:pic>
      <p:pic>
        <p:nvPicPr>
          <p:cNvPr id="3075" name="Picture 3" descr="C:\Documents and Settings\Светлана\Рабочий стол\крнкурс мой маленький мир июль\мой маленький мир\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8184810" cy="603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pic>
        <p:nvPicPr>
          <p:cNvPr id="2051" name="Picture 3" descr="C:\Documents and Settings\Светлана\Рабочий стол\крнкурс мой маленький мир июль\мой маленький мир\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382000" cy="609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900igr.net/datas/literatura/Gabdulla-Tukaj/0015-015-Gabdulla-Tuka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22530" name="Picture 2" descr="C:\Documents and Settings\Светлана\Рабочий стол\крнкурс мой маленький мир июль\мой маленький мир\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5085467" cy="63250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Анна</dc:creator>
  <cp:lastModifiedBy>Анна</cp:lastModifiedBy>
  <cp:revision>5</cp:revision>
  <dcterms:created xsi:type="dcterms:W3CDTF">2006-08-16T00:00:00Z</dcterms:created>
  <dcterms:modified xsi:type="dcterms:W3CDTF">2015-08-19T11:42:51Z</dcterms:modified>
</cp:coreProperties>
</file>