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0AB153-343A-4C6F-A364-F027C2CB4817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0945E2-6C8B-431E-9462-40B516BE5B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mages.myshared.ru/1001916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mdcs.ru/wp-content/uploads/2015/05/kak_uberechsja_ot_grip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882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mcmpspb.ru/images/grip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9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ages.myshared.ru/1001916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ages.myshared.ru/1001916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simptomer.ru/images/profilaktika-grip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89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mdcs.ru/wp-content/uploads/2015/05/simpomatika_grip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mages.myshared.ru/821274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dcgb.ru/img/IMG_162_1_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</cp:revision>
  <dcterms:created xsi:type="dcterms:W3CDTF">2015-08-05T16:33:46Z</dcterms:created>
  <dcterms:modified xsi:type="dcterms:W3CDTF">2015-08-05T16:47:35Z</dcterms:modified>
</cp:coreProperties>
</file>