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9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1200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C3AAC-93D5-4A1F-8209-BA7B04860E4D}" type="datetimeFigureOut">
              <a:rPr lang="ru-RU" smtClean="0"/>
              <a:pPr/>
              <a:t>13.08.2015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B4448-40C1-442A-A0C5-6ACF3B9567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C3AAC-93D5-4A1F-8209-BA7B04860E4D}" type="datetimeFigureOut">
              <a:rPr lang="ru-RU" smtClean="0"/>
              <a:pPr/>
              <a:t>13.08.2015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B4448-40C1-442A-A0C5-6ACF3B9567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C3AAC-93D5-4A1F-8209-BA7B04860E4D}" type="datetimeFigureOut">
              <a:rPr lang="ru-RU" smtClean="0"/>
              <a:pPr/>
              <a:t>13.08.2015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B4448-40C1-442A-A0C5-6ACF3B9567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C3AAC-93D5-4A1F-8209-BA7B04860E4D}" type="datetimeFigureOut">
              <a:rPr lang="ru-RU" smtClean="0"/>
              <a:pPr/>
              <a:t>13.08.2015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B4448-40C1-442A-A0C5-6ACF3B9567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C3AAC-93D5-4A1F-8209-BA7B04860E4D}" type="datetimeFigureOut">
              <a:rPr lang="ru-RU" smtClean="0"/>
              <a:pPr/>
              <a:t>13.08.2015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B4448-40C1-442A-A0C5-6ACF3B9567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C3AAC-93D5-4A1F-8209-BA7B04860E4D}" type="datetimeFigureOut">
              <a:rPr lang="ru-RU" smtClean="0"/>
              <a:pPr/>
              <a:t>13.08.2015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B4448-40C1-442A-A0C5-6ACF3B9567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C3AAC-93D5-4A1F-8209-BA7B04860E4D}" type="datetimeFigureOut">
              <a:rPr lang="ru-RU" smtClean="0"/>
              <a:pPr/>
              <a:t>13.08.2015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B4448-40C1-442A-A0C5-6ACF3B9567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C3AAC-93D5-4A1F-8209-BA7B04860E4D}" type="datetimeFigureOut">
              <a:rPr lang="ru-RU" smtClean="0"/>
              <a:pPr/>
              <a:t>13.08.2015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B4448-40C1-442A-A0C5-6ACF3B9567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C3AAC-93D5-4A1F-8209-BA7B04860E4D}" type="datetimeFigureOut">
              <a:rPr lang="ru-RU" smtClean="0"/>
              <a:pPr/>
              <a:t>13.08.2015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B4448-40C1-442A-A0C5-6ACF3B9567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C3AAC-93D5-4A1F-8209-BA7B04860E4D}" type="datetimeFigureOut">
              <a:rPr lang="ru-RU" smtClean="0"/>
              <a:pPr/>
              <a:t>13.08.2015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B4448-40C1-442A-A0C5-6ACF3B9567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C3AAC-93D5-4A1F-8209-BA7B04860E4D}" type="datetimeFigureOut">
              <a:rPr lang="ru-RU" smtClean="0"/>
              <a:pPr/>
              <a:t>13.08.2015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B4448-40C1-442A-A0C5-6ACF3B9567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8C3AAC-93D5-4A1F-8209-BA7B04860E4D}" type="datetimeFigureOut">
              <a:rPr lang="ru-RU" smtClean="0"/>
              <a:pPr/>
              <a:t>13.08.2015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7B4448-40C1-442A-A0C5-6ACF3B95670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poznaumir.su/13860-18447-thickbox/goretskiy-1-klass-azbuka-uchebnik-chast-1-2-komplekt-s-e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http://img-fotki.yandex.ru/get/5907/cadi-1986.5a2/0_82af4_7f5be574_XL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img-fotki.yandex.ru/get/4508/tatyana2q8-medvedeva.30/0_3feda_3cf10245_XL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hyperlink" Target="http://img1.liveinternet.ru/images/attach/c/6/93/120/93120619_bukva_I_animaciya.gif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img-fotki.yandex.ru/get/4903/tatyana2q8-medvedeva.30/0_3fede_8d04a92b_XL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img-fotki.yandex.ru/get/4505/tatyana2q8-medvedeva.30/0_3fedf_e1d00347_XL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myjulia.ru/data/cache/2010/09/13/517538_1634-800x600.jpg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hyperlink" Target="http://www.imgs.su/tmp/2012-08-04/1344082742-461.jpg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hyperlink" Target="http://www.imgs.su/tmp/2012-08-04/1344082670-461.jpg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img-fotki.yandex.ru/get/4605/tatyana2q8-medvedeva.30/0_3fee3_1e6b2ec_X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img0.liveinternet.ru/images/attach/c/2/68/185/68185400_a.jpg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s40.radikal.ru/i087/1009/3c/11295af8adbc.jp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s42.radikal.ru/i096/1009/bf/e4656ca7e308.jp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hyperlink" Target="http://img3.proshkolu.ru/content/media/pic/std/3000000/2056000/2055698-7a98e073d56deea0.gif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hyperlink" Target="http://img1.liveinternet.ru/images/attach/c/6/93/762/93762827_g.gif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img-fotki.yandex.ru/get/4511/tatyana2q8-medvedeva.30/0_3fed7_2cc572e0_XL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s39.radikal.ru/i086/1009/d8/fcfdced9c677.jpg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s41.radikal.ru/i091/1009/63/a202f69740ec.jp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endParaRPr lang="ru-RU" sz="12900" dirty="0" smtClean="0">
              <a:solidFill>
                <a:schemeClr val="accent2"/>
              </a:solidFill>
            </a:endParaRPr>
          </a:p>
          <a:p>
            <a:pPr>
              <a:buNone/>
            </a:pPr>
            <a:r>
              <a:rPr lang="ru-RU" sz="12900" dirty="0" smtClean="0">
                <a:solidFill>
                  <a:srgbClr val="C00000"/>
                </a:solidFill>
              </a:rPr>
              <a:t>До свидания, Азбука!</a:t>
            </a:r>
            <a:endParaRPr lang="ru-RU" sz="12900" dirty="0">
              <a:solidFill>
                <a:srgbClr val="C00000"/>
              </a:solidFill>
            </a:endParaRPr>
          </a:p>
        </p:txBody>
      </p:sp>
      <p:pic>
        <p:nvPicPr>
          <p:cNvPr id="1026" name="Picture 2" descr="http://poznaumir.su/13860-18447-thickbox/goretskiy-1-klass-azbuka-uchebnik-chast-1-2-komplekt-s-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46" y="357190"/>
            <a:ext cx="2714644" cy="2714644"/>
          </a:xfrm>
          <a:prstGeom prst="rect">
            <a:avLst/>
          </a:prstGeom>
          <a:solidFill>
            <a:srgbClr val="FFFF00"/>
          </a:solidFill>
        </p:spPr>
      </p:pic>
      <p:pic>
        <p:nvPicPr>
          <p:cNvPr id="1036" name="Picture 12" descr="http://img-fotki.yandex.ru/get/5907/cadi-1986.5a2/0_82af4_7f5be574_XL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48" y="214290"/>
            <a:ext cx="1428760" cy="28863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img-fotki.yandex.ru/get/4508/tatyana2q8-medvedeva.30/0_3feda_3cf10245_XL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38" y="1628868"/>
            <a:ext cx="6164758" cy="41059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http://img1.liveinternet.ru/images/attach/c/6/93/120/93120619_bukva_I_animaciya.gif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53" y="1805135"/>
            <a:ext cx="6022451" cy="41241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8" descr="http://foto.sibmama.ru/albums/userpics/20560/normal_%E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339841"/>
            <a:ext cx="5993589" cy="39957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radionetplus.ru/uploads/posts/2012-09/1348925433_radionetplyus-alfavit-v-gifkah_k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14" y="1202384"/>
            <a:ext cx="6453930" cy="42983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img-fotki.yandex.ru/get/4903/tatyana2q8-medvedeva.30/0_3fede_8d04a92b_XL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52" y="1722266"/>
            <a:ext cx="6310484" cy="42030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img-fotki.yandex.ru/get/4505/tatyana2q8-medvedeva.30/0_3fedf_e1d00347_XL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00" y="1819682"/>
            <a:ext cx="6092180" cy="40576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3554" name="Picture 2" descr="http://www.myjulia.ru/data/cache/2010/09/13/517538_1634-800x600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88840"/>
            <a:ext cx="6740252" cy="44892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http://www.imgs.su/tmp/2012-08-04/1344082742-461.jpg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970176"/>
            <a:ext cx="6095030" cy="41853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http://www.imgs.su/tmp/2012-08-04/1344082670-461.jpg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916832"/>
            <a:ext cx="6241904" cy="4274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http://img-fotki.yandex.ru/get/4605/tatyana2q8-medvedeva.30/0_3fee3_1e6b2ec_XL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445" y="1772961"/>
            <a:ext cx="6815110" cy="45391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http://img0.liveinternet.ru/images/attach/c/2/68/185/68185400_a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287840"/>
            <a:ext cx="4730461" cy="31506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s40.radikal.ru/i087/1009/3c/11295af8adbc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865527"/>
            <a:ext cx="6408712" cy="42564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s42.radikal.ru/i096/1009/bf/e4656ca7e308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132856"/>
            <a:ext cx="5157786" cy="34256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http://img3.proshkolu.ru/content/media/pic/std/3000000/2056000/2055698-7a98e073d56deea0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28" y="1714488"/>
            <a:ext cx="5672231" cy="37862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img1.liveinternet.ru/images/attach/c/6/93/762/93762827_g.gif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953802"/>
            <a:ext cx="5733515" cy="38187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://mamaraduga.ru/wp-content/uploads/2013/03/05d_s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700808"/>
            <a:ext cx="5806620" cy="38686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img-fotki.yandex.ru/get/4511/tatyana2q8-medvedeva.30/0_3fed7_2cc572e0_XL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52" y="1428736"/>
            <a:ext cx="6286544" cy="41870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s39.radikal.ru/i086/1009/d8/fcfdced9c677.jpg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0" y="1993898"/>
            <a:ext cx="5856312" cy="38981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s41.radikal.ru/i091/1009/63/a202f69740ec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66" y="1748526"/>
            <a:ext cx="5520106" cy="36662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</TotalTime>
  <Words>5</Words>
  <Application>Microsoft Office PowerPoint</Application>
  <PresentationFormat>Экран (4:3)</PresentationFormat>
  <Paragraphs>3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3" baseType="lpstr">
      <vt:lpstr>Arial</vt:lpstr>
      <vt:lpstr>Times New Roman</vt:lpstr>
      <vt:lpstr>Тема Office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Татьяна</dc:creator>
  <cp:lastModifiedBy>DNA7 X86</cp:lastModifiedBy>
  <cp:revision>20</cp:revision>
  <dcterms:created xsi:type="dcterms:W3CDTF">2014-03-11T09:30:23Z</dcterms:created>
  <dcterms:modified xsi:type="dcterms:W3CDTF">2015-08-13T13:47:27Z</dcterms:modified>
</cp:coreProperties>
</file>