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57" r:id="rId5"/>
    <p:sldId id="258" r:id="rId6"/>
    <p:sldId id="262" r:id="rId7"/>
    <p:sldId id="270" r:id="rId8"/>
    <p:sldId id="263" r:id="rId9"/>
    <p:sldId id="271" r:id="rId10"/>
    <p:sldId id="264" r:id="rId11"/>
    <p:sldId id="265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96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1308-0854-4F53-8B5B-C2AA0B5A3851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7E8E-6F52-4153-9F7C-3EE026705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1308-0854-4F53-8B5B-C2AA0B5A3851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7E8E-6F52-4153-9F7C-3EE026705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1308-0854-4F53-8B5B-C2AA0B5A3851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7E8E-6F52-4153-9F7C-3EE026705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1308-0854-4F53-8B5B-C2AA0B5A3851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7E8E-6F52-4153-9F7C-3EE026705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1308-0854-4F53-8B5B-C2AA0B5A3851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7E8E-6F52-4153-9F7C-3EE026705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1308-0854-4F53-8B5B-C2AA0B5A3851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7E8E-6F52-4153-9F7C-3EE026705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1308-0854-4F53-8B5B-C2AA0B5A3851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7E8E-6F52-4153-9F7C-3EE026705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1308-0854-4F53-8B5B-C2AA0B5A3851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7E8E-6F52-4153-9F7C-3EE026705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1308-0854-4F53-8B5B-C2AA0B5A3851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7E8E-6F52-4153-9F7C-3EE026705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1308-0854-4F53-8B5B-C2AA0B5A3851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7E8E-6F52-4153-9F7C-3EE026705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1308-0854-4F53-8B5B-C2AA0B5A3851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7E8E-6F52-4153-9F7C-3EE026705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1308-0854-4F53-8B5B-C2AA0B5A3851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A7E8E-6F52-4153-9F7C-3EE026705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1%D0%B1%D0%BE%D1%80%D0%BD%D0%B0%D1%8F%20%D1%81%D1%81%D1%81%D1%80%20%D0%BF%D0%BE%20%D1%85%D0%BE%D0%BA%D0%BA%D0%B5%D1%8E%20%D0%BE%D0%BB%D0%B8%D0%BC%D0%BF%D0%B8%D0%B9%D1%81%D0%BA%D0%B8%D0%B5%20%D1%87%D0%B5%D0%BC%D0%BF%D0%B8%D0%BE%D0%BD%D1%8B&amp;fp=0&amp;pos=10&amp;uinfo=ww-1173-wh-585-fw-948-fh-448-pd-1&amp;rpt=simage&amp;img_url=http://i080.radikal.ru/1002/77/42aa19203e3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5716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РОССИЙСКОГО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СПОРТА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http://s9.mojalbum.com/17387069_17639242_20337633/e-republik/petor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500438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2910" y="1928802"/>
            <a:ext cx="721523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Десятикратные чемпионы мира сборная СССР  по хоккею 1971г.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628652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Подготовила воспитатель детского сада «Сказка» Магарамова Н.Б.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5362" name="Picture 2" descr="http://i080.radikal.ru/1002/77/42aa19203e3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357430"/>
            <a:ext cx="560070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969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«Лучшие борцы столетия» 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271464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Такие высокие </a:t>
            </a:r>
            <a:r>
              <a:rPr lang="ru-RU" b="1" dirty="0" smtClean="0">
                <a:solidFill>
                  <a:srgbClr val="7030A0"/>
                </a:solidFill>
              </a:rPr>
              <a:t>титулы </a:t>
            </a:r>
            <a:r>
              <a:rPr lang="ru-RU" b="1" dirty="0">
                <a:solidFill>
                  <a:srgbClr val="7030A0"/>
                </a:solidFill>
              </a:rPr>
              <a:t>присудила двум нашим спортсменам Международная федерация борьбы.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Александр Медведь - лучший борец </a:t>
            </a:r>
            <a:r>
              <a:rPr lang="en-US" b="1" dirty="0">
                <a:solidFill>
                  <a:srgbClr val="7030A0"/>
                </a:solidFill>
              </a:rPr>
              <a:t>XX </a:t>
            </a:r>
            <a:r>
              <a:rPr lang="ru-RU" b="1" dirty="0">
                <a:solidFill>
                  <a:srgbClr val="7030A0"/>
                </a:solidFill>
              </a:rPr>
              <a:t>столетия в вольной борьбе.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3-кратный олимпийский чемпион;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7-кратный чемпион мира;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3-кратный чемпион Европы;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9-кратный чемпион СССР. 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://minsksport.by/images/storage/news/000499_4124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428868"/>
            <a:ext cx="330445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persons-info.com/userfiles/image/persons/20000-30000/27000-28000/27724/MEDVED_Aleksandr_Vasilevich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857628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732" y="142852"/>
            <a:ext cx="8229600" cy="128453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Карелин - лучший борец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XX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столетия в греко-римской борьбе.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142875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</a:rPr>
              <a:t>3-кратный чемпион Олимпийских игр;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9-кратный чемпион мира;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12-кратный чемпион Европы;</a:t>
            </a:r>
            <a:endParaRPr lang="ru-RU" dirty="0">
              <a:solidFill>
                <a:srgbClr val="7030A0"/>
              </a:solidFill>
            </a:endParaRP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Герой России.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Александр Карелин Борец за Отечеств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3881301" cy="298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oicy.ru/img_originals/_233/-__243/_337/_-__340/__2053/alexander_karelin_8_20100129_14416157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357562"/>
            <a:ext cx="4643470" cy="335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672414" cy="92869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Ирина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Роднина.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501122" cy="128588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Трехкратная олимпийская чемпионка  и десятикратная чемпионка Мира, одиннадцатикратная чемпионка Европы.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://photos.streamphoto.ru/d/d/7/6df47e6e870d72cf91818db4e6c657d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2928958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058.radikal.ru/1112/30/bc90a9ab30c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71744"/>
            <a:ext cx="5049088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600976" cy="8572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Сергей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Бубка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Царь шеста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71546"/>
            <a:ext cx="8358246" cy="135732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Сергей </a:t>
            </a:r>
            <a:r>
              <a:rPr lang="ru-RU" b="1" dirty="0" err="1">
                <a:solidFill>
                  <a:srgbClr val="7030A0"/>
                </a:solidFill>
              </a:rPr>
              <a:t>Бубка</a:t>
            </a:r>
            <a:r>
              <a:rPr lang="ru-RU" b="1" dirty="0">
                <a:solidFill>
                  <a:srgbClr val="7030A0"/>
                </a:solidFill>
              </a:rPr>
              <a:t> - единственный спортсмен, кто победил на шести мировых чемпионатах за период с 1983 по 1997 г. </a:t>
            </a:r>
            <a:r>
              <a:rPr lang="ru-RU" b="1" dirty="0" smtClean="0">
                <a:solidFill>
                  <a:srgbClr val="7030A0"/>
                </a:solidFill>
              </a:rPr>
              <a:t>Сергей </a:t>
            </a:r>
            <a:r>
              <a:rPr lang="ru-RU" b="1" dirty="0" err="1">
                <a:solidFill>
                  <a:srgbClr val="7030A0"/>
                </a:solidFill>
              </a:rPr>
              <a:t>Бубка</a:t>
            </a:r>
            <a:r>
              <a:rPr lang="ru-RU" b="1" dirty="0">
                <a:solidFill>
                  <a:srgbClr val="7030A0"/>
                </a:solidFill>
              </a:rPr>
              <a:t> - выдающийся советский спортсмен (прыжки с шестом).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://admin.izum.ua/Data/GeneralImg/CnImg/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2601595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ostro.org/upload/iblock/150/Bubk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8972" y="2571744"/>
            <a:ext cx="5815028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07154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Елена 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Исинбаева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  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214422"/>
            <a:ext cx="8215370" cy="114300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Российская прыгунья с шестом. Двукратная олимпийская чемпионка, обладательница бронзовой медали Олимпийских игр 2012 года.   Обладательница 28 мировых рекордов в прыжках с шестом среди женщин. Заслуженный мастер спорта России.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Yelena Isinbayeva Doha 20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2786082" cy="385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dagpravda.ru/images/materials/full_Isinbaeva1kopiya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9336" y="2643182"/>
            <a:ext cx="5634664" cy="410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00013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Алина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абаева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215370" cy="14287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ru-RU" sz="3400" b="1" dirty="0" smtClean="0">
                <a:solidFill>
                  <a:srgbClr val="7030A0"/>
                </a:solidFill>
              </a:rPr>
              <a:t>Российская спортсменка </a:t>
            </a:r>
            <a:r>
              <a:rPr lang="ru-RU" sz="3400" b="1" dirty="0">
                <a:solidFill>
                  <a:srgbClr val="7030A0"/>
                </a:solidFill>
              </a:rPr>
              <a:t>(художественная гимнастика), Заслуженный мастер спорта </a:t>
            </a:r>
            <a:r>
              <a:rPr lang="ru-RU" sz="3400" b="1" dirty="0" smtClean="0">
                <a:solidFill>
                  <a:srgbClr val="7030A0"/>
                </a:solidFill>
              </a:rPr>
              <a:t>России.  Победительница</a:t>
            </a:r>
            <a:r>
              <a:rPr lang="ru-RU" sz="3400" b="1" dirty="0">
                <a:solidFill>
                  <a:srgbClr val="7030A0"/>
                </a:solidFill>
              </a:rPr>
              <a:t> XXVIII летних Олимпийских игр 2004 года в Афинах. Бронзовый призёр XXVII Олимпийских игр 2000 года в Сиднее. Двукратная абсолютная чемпионка мира (1999 и 2003). Пятикратная абсолютная чемпионка Европы (1998—2000, 2002, 2004). Шестикратная абсолютная чемпионка России (1999—2001, 2004, 2006—2007</a:t>
            </a:r>
            <a:r>
              <a:rPr lang="ru-RU" sz="3400" b="1" dirty="0" smtClean="0">
                <a:solidFill>
                  <a:srgbClr val="7030A0"/>
                </a:solidFill>
              </a:rPr>
              <a:t>).</a:t>
            </a:r>
            <a:endParaRPr lang="ru-RU" sz="3400" b="1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8674" name="Picture 2" descr="http://img-fotki.yandex.ru/get/6101/156231367.d/0_5c8ac_7a068f94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214686"/>
            <a:ext cx="5296580" cy="3529000"/>
          </a:xfrm>
          <a:prstGeom prst="rect">
            <a:avLst/>
          </a:prstGeom>
          <a:noFill/>
        </p:spPr>
      </p:pic>
      <p:pic>
        <p:nvPicPr>
          <p:cNvPr id="28676" name="Picture 4" descr="http://www.itogi.ru/7-days/img/419/SPORT-olimp-21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928934"/>
            <a:ext cx="3054849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Великий кудесник шахмат»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121444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Так </a:t>
            </a:r>
            <a:r>
              <a:rPr lang="ru-RU" b="1" dirty="0">
                <a:solidFill>
                  <a:srgbClr val="7030A0"/>
                </a:solidFill>
              </a:rPr>
              <a:t>называли Михаила Моисеевича </a:t>
            </a:r>
            <a:r>
              <a:rPr lang="ru-RU" b="1" dirty="0" smtClean="0">
                <a:solidFill>
                  <a:srgbClr val="7030A0"/>
                </a:solidFill>
              </a:rPr>
              <a:t>Ботвинника. Сильнейший </a:t>
            </a:r>
            <a:r>
              <a:rPr lang="ru-RU" b="1" dirty="0">
                <a:solidFill>
                  <a:srgbClr val="7030A0"/>
                </a:solidFill>
              </a:rPr>
              <a:t>шахматист планеты, он был </a:t>
            </a:r>
            <a:r>
              <a:rPr lang="ru-RU" b="1" dirty="0" smtClean="0">
                <a:solidFill>
                  <a:srgbClr val="7030A0"/>
                </a:solidFill>
              </a:rPr>
              <a:t>чемпионом мира </a:t>
            </a:r>
            <a:r>
              <a:rPr lang="ru-RU" b="1" dirty="0">
                <a:solidFill>
                  <a:srgbClr val="7030A0"/>
                </a:solidFill>
              </a:rPr>
              <a:t>по шахматам с 1948 по 1965 г.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Два его ученика - Анатолий Карпов и Гарри Каспаров - стали чемпионами мира.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000372"/>
            <a:ext cx="385765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http://im1-tub-ru.yandex.net/i?id=307552401-3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928934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8572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Русская молния» 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171451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7030A0"/>
                </a:solidFill>
              </a:rPr>
              <a:t>Так </a:t>
            </a:r>
            <a:r>
              <a:rPr lang="ru-RU" b="1" dirty="0">
                <a:solidFill>
                  <a:srgbClr val="7030A0"/>
                </a:solidFill>
              </a:rPr>
              <a:t>называли журналисты </a:t>
            </a:r>
            <a:r>
              <a:rPr lang="ru-RU" b="1" dirty="0" smtClean="0">
                <a:solidFill>
                  <a:srgbClr val="7030A0"/>
                </a:solidFill>
              </a:rPr>
              <a:t>Лидию </a:t>
            </a:r>
            <a:r>
              <a:rPr lang="ru-RU" b="1" dirty="0">
                <a:solidFill>
                  <a:srgbClr val="7030A0"/>
                </a:solidFill>
              </a:rPr>
              <a:t>Скобликову. Это первая женщина, которая установила мировой рекорд на Олимпийских играх по скоростному бегу на коньках. Единственная 6-кратная олимпийская чемпионка в истории конькобежного спорта.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://bal.68edu.ru/2013_2014/foto/sport/Skoblikov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000372"/>
            <a:ext cx="3639911" cy="350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eautifulrus.com/wp-content/uploads/2013/08/Lidiya-Skoblikov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00372"/>
            <a:ext cx="3857652" cy="354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29642" cy="10715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Самая титулованная спортсменка мира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171451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Это </a:t>
            </a:r>
            <a:r>
              <a:rPr lang="ru-RU" b="1" dirty="0">
                <a:solidFill>
                  <a:srgbClr val="7030A0"/>
                </a:solidFill>
              </a:rPr>
              <a:t>Лариса Латынина. Она завоевала 18 олимпийских наград, из которых 9 золотых, 5 серебряных, 4 бронзовые. Такой коллекции нет ни у кого в мире, ни в одном виде спорта! А если прибавить сюда ее медали чемпионатов мира, Европы, СССР, то получится около 150 наград! Она двукратная абсолютная чемпионка Олимпиады, мира, Европы и СССР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4686"/>
            <a:ext cx="41434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bal.68edu.ru/2013_2014/foto/sport/Latinin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214686"/>
            <a:ext cx="300039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Легенда лыжного спорта» 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3"/>
            <a:ext cx="8229600" cy="164307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Так </a:t>
            </a:r>
            <a:r>
              <a:rPr lang="ru-RU" b="1" dirty="0">
                <a:solidFill>
                  <a:srgbClr val="7030A0"/>
                </a:solidFill>
              </a:rPr>
              <a:t>назвали журналисты Галину Кулакову. Сами олимпийцы включили ее в число 15 легенд отечественного спорта </a:t>
            </a:r>
            <a:r>
              <a:rPr lang="en-US" b="1" dirty="0">
                <a:solidFill>
                  <a:srgbClr val="7030A0"/>
                </a:solidFill>
              </a:rPr>
              <a:t>XX </a:t>
            </a:r>
            <a:r>
              <a:rPr lang="ru-RU" b="1" dirty="0">
                <a:solidFill>
                  <a:srgbClr val="7030A0"/>
                </a:solidFill>
              </a:rPr>
              <a:t>в.  В большом спорте она выступала 20 лет. Четырежды становилась олимпийской чемпионкой, 9 раз завоевыва­ла высшие награды на чемпионатах мира, 39 раз выигрывала всесо­юзные соревнования! О ее силе и выносливости ходили легенды.</a:t>
            </a:r>
            <a:endParaRPr lang="ru-RU" dirty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nomana.ru/sites/default/files/images/087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71810"/>
            <a:ext cx="292895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img.izhlife.ru/posts/newsimg/imgs-687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3786214" cy="3549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72518" cy="10001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Самый сильный человек планеты» 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164307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Так называли советского штангиста Юрия Власова. Пятикратный чемпион СССР. </a:t>
            </a:r>
            <a:r>
              <a:rPr lang="ru-RU" b="1" dirty="0" smtClean="0">
                <a:solidFill>
                  <a:srgbClr val="7030A0"/>
                </a:solidFill>
              </a:rPr>
              <a:t>Четырехкратный </a:t>
            </a:r>
            <a:r>
              <a:rPr lang="ru-RU" b="1" dirty="0">
                <a:solidFill>
                  <a:srgbClr val="7030A0"/>
                </a:solidFill>
              </a:rPr>
              <a:t>чемпион мира. Шестикратный чемпион Европы.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www.ambal.ru/3234449526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071810"/>
            <a:ext cx="2664013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im1-tub-ru.yandex.net/i?id=363047512-0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071810"/>
            <a:ext cx="2650333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0715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Лев  Яшин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Лучший вратарь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XX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  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357298"/>
            <a:ext cx="8429684" cy="14287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Советский футболист, вратарь, олимпийский чемпион, 5-кратный чемпион СССР, заслуженный мастер спорта СССР.</a:t>
            </a:r>
            <a:r>
              <a:rPr lang="ru-RU" b="1" baseline="30000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 Входит в список лучших игроков XX века. Единственный вратарь в истории, получавший «Золотой мяч»</a:t>
            </a:r>
          </a:p>
        </p:txBody>
      </p:sp>
      <p:pic>
        <p:nvPicPr>
          <p:cNvPr id="4" name="Рисунок 3" descr="http://img.bibo.kz/?57269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300039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ovoeradio.by/i/photo/NOVOSTI/may/03/lev_kfhjsadfdhaf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928934"/>
            <a:ext cx="5357850" cy="374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8572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Русское чудо»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17859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Это Владислав Третьяк.  Он был официально провозглашен лучшим хоккеистом </a:t>
            </a:r>
            <a:r>
              <a:rPr lang="en-US" b="1" dirty="0">
                <a:solidFill>
                  <a:srgbClr val="7030A0"/>
                </a:solidFill>
              </a:rPr>
              <a:t>XX</a:t>
            </a:r>
            <a:r>
              <a:rPr lang="ru-RU" b="1" dirty="0">
                <a:solidFill>
                  <a:srgbClr val="7030A0"/>
                </a:solidFill>
              </a:rPr>
              <a:t> в.  Трехкратный олимпийский чемпион, десятикратный чемпион мира, лучший вра­тарь четырех чемпионатов мира.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://img1.liveinternet.ru/images/attach/c/0/42/986/42986299_tretja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71810"/>
            <a:ext cx="292895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www.design-warez.ru/uploads/posts/2009-04/1240391335_1238246808_7ef2a33020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70409"/>
            <a:ext cx="3714776" cy="3787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7858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Валерий  Харламов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 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192882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Выдающийся советский хоккеист, нападающий команды ЦСКА   и сборной СССР,  заслуженный мастер спорта </a:t>
            </a:r>
            <a:r>
              <a:rPr lang="ru-RU" b="1" dirty="0" smtClean="0">
                <a:solidFill>
                  <a:srgbClr val="7030A0"/>
                </a:solidFill>
              </a:rPr>
              <a:t>СССР. </a:t>
            </a:r>
            <a:r>
              <a:rPr lang="ru-RU" b="1" dirty="0">
                <a:solidFill>
                  <a:srgbClr val="7030A0"/>
                </a:solidFill>
              </a:rPr>
              <a:t>2-кратный олимпийский чемпион  и 8-кратный чемпион мира. Один из ведущих хоккеистов СССР 1970-х годов, получивший признание как в своей стране, так и за её пределами. 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Харламов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86124"/>
            <a:ext cx="271464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orum.alpari.ru/attachment.php?attachmentid=96475&amp;d=126706583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61067"/>
            <a:ext cx="4542064" cy="359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363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ГЕРОИ РОССИЙСКОГО  СПОРТА </vt:lpstr>
      <vt:lpstr>  «Великий кудесник шахмат» </vt:lpstr>
      <vt:lpstr> «Русская молния»  </vt:lpstr>
      <vt:lpstr>Самая титулованная спортсменка мира</vt:lpstr>
      <vt:lpstr> «Легенда лыжного спорта»  </vt:lpstr>
      <vt:lpstr> «Самый сильный человек планеты»  </vt:lpstr>
      <vt:lpstr> Лев  Яшин. Лучший вратарь XX.   </vt:lpstr>
      <vt:lpstr> «Русское чудо» </vt:lpstr>
      <vt:lpstr> Валерий  Харламов   </vt:lpstr>
      <vt:lpstr>  «Лучшие борцы столетия»  </vt:lpstr>
      <vt:lpstr> Александр Карелин - лучший борец XX столетия в греко-римской борьбе. </vt:lpstr>
      <vt:lpstr> Ирина Роднина. </vt:lpstr>
      <vt:lpstr>   Сергей Бубка. Царь шеста </vt:lpstr>
      <vt:lpstr> Елена  Исинбаева    </vt:lpstr>
      <vt:lpstr>Алина Кабаева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РОССИЙСКОГО СПОРТА</dc:title>
  <dc:creator>User</dc:creator>
  <cp:lastModifiedBy>User</cp:lastModifiedBy>
  <cp:revision>14</cp:revision>
  <dcterms:created xsi:type="dcterms:W3CDTF">2014-03-02T16:12:23Z</dcterms:created>
  <dcterms:modified xsi:type="dcterms:W3CDTF">2014-03-29T02:48:00Z</dcterms:modified>
</cp:coreProperties>
</file>