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617C73-3255-4A7B-A446-AE2C877F85B0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0B1FCD-216F-4D4B-BA4B-9DAD1E434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427E-C939-42CC-8E6D-66CD22763C82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5AA0-D477-435F-85C8-C77D312FB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680A-9384-48DF-A779-D5B9C3C646EC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930F-6CA7-4840-93E8-D091B93B2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01CC8-58D3-4885-BA26-74E4677DE954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0A1B-2AF9-4871-A4AA-8DFAAC592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231848-98DF-46EA-80F7-45951F743C17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AE7261-E6BE-4726-8AD7-F692ED859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DDB1DD-B2E3-4E5B-A51A-305E5781C4A6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C51E0A-B1BA-4AA7-BB45-4A7F61D1F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84A8A6-3316-4BF6-BDD2-740B16740E50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F95BF7-3B70-4875-81E0-607A13F7D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EBD698-5300-4E56-824E-5D3A656A0F3D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B053F2-4C5F-496F-A221-F7FEBCB86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AD92-F7FB-44F2-937D-4E25396D45ED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9D08-17D2-440E-84B0-B499271E4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6C0280-2674-4346-A220-950A0537B655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7FE5BB-E5FC-4A06-B7CE-9CD42F118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437123-AAEA-45C5-9DFC-DD13795ADBD0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727EF7-263B-4F6F-9E8C-BAE4C0634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7778F3C-DBD6-4F38-B5B5-347205F94EE1}" type="datetimeFigureOut">
              <a:rPr lang="ru-RU"/>
              <a:pPr>
                <a:defRPr/>
              </a:pPr>
              <a:t>19.08.2015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C557C21-B0ED-432C-9B65-4804259C7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9"/>
            <a:ext cx="8892480" cy="374441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/>
              <a:t>Занятие </a:t>
            </a:r>
            <a:r>
              <a:rPr lang="ru-RU" sz="4400" dirty="0" smtClean="0"/>
              <a:t>по нравственно-патриотическому </a:t>
            </a:r>
            <a:r>
              <a:rPr lang="ru-RU" sz="4400" dirty="0"/>
              <a:t>воспитанию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</a:t>
            </a:r>
            <a:r>
              <a:rPr lang="ru-RU" sz="4400" dirty="0"/>
              <a:t>Моя Родина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нтон\Desktop\москва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8750" y="3500438"/>
            <a:ext cx="49403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Антон\Desktop\москва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88913"/>
            <a:ext cx="5472113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тон\Desktop\москва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0"/>
            <a:ext cx="554513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Антон\Desktop\москв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2976563"/>
            <a:ext cx="54356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нтон\Desktop\Аттестация Кусова Н.Б\герб щелко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88913"/>
            <a:ext cx="5080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Users\Антон\Desktop\Аттестация Кусова Н.Б\flag_shelk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857091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тон\Desktop\щелково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4824412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Антон\Desktop\щелково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03688" y="3284538"/>
            <a:ext cx="50403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Антон\Desktop\щелково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48514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Антон\Desktop\щел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3284538"/>
            <a:ext cx="48228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тон\Desktop\щел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41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Антон\Desktop\щел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3381375"/>
            <a:ext cx="521493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Picture 2" descr="C:\Users\Антон\Desktop\карат россии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906308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тон\Desktop\россия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4714875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Антон\Desktop\росс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9975" y="2924175"/>
            <a:ext cx="5181600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Антон\Desktop\россия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92500" y="3424238"/>
            <a:ext cx="5440363" cy="3433762"/>
          </a:xfrm>
          <a:noFill/>
        </p:spPr>
      </p:pic>
      <p:pic>
        <p:nvPicPr>
          <p:cNvPr id="5" name="Picture 4" descr="C:\Users\Антон\Desktop\россия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572164" cy="33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тон\Desktop\Аттестация Кусова Н.Б\герб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3534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тон\Desktop\Аттестация Кусова Н.Б\флаг росс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8431212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тон\Desktop\Аттестация Кусова Н.Б\флаг моск област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28040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Антон\Desktop\Аттестация Кусова Н.Б\герб московской области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0"/>
            <a:ext cx="4737100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тон\Desktop\карта моск обла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7191375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</TotalTime>
  <Words>4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Lucida Sans Unicode</vt:lpstr>
      <vt:lpstr>Arial</vt:lpstr>
      <vt:lpstr>Wingdings 3</vt:lpstr>
      <vt:lpstr>Verdana</vt:lpstr>
      <vt:lpstr>Wingdings 2</vt:lpstr>
      <vt:lpstr>Calibri</vt:lpstr>
      <vt:lpstr>Открытая</vt:lpstr>
      <vt:lpstr>Занятие по нравственно-патриотическому воспитанию  «Моя Родина»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нравственно-патриотическому воспитанию  «Моя Родина»</dc:title>
  <dc:creator>Антон</dc:creator>
  <cp:lastModifiedBy>Антон Кусов</cp:lastModifiedBy>
  <cp:revision>14</cp:revision>
  <dcterms:created xsi:type="dcterms:W3CDTF">2014-08-31T15:38:44Z</dcterms:created>
  <dcterms:modified xsi:type="dcterms:W3CDTF">2015-08-19T10:49:28Z</dcterms:modified>
</cp:coreProperties>
</file>